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8:38:08.0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2060 1398 32528,'46'-18'47,"0"0"1,0-1 0,8-1 0,2 1 0,-3 2-48,8 0 0,-3 3 0,3-1 0,1 0 0,-17 6 0,1 0 0,-1 0 0,11-1 0,-1 0 0,-11 3 0,1 0 0,-1 0-2106,17-1 1,-6 1 2063,-19 2 0,-4 1 1,11 0-1,-35 4 1</inkml:trace>
  <inkml:trace contextRef="#ctx0" brushRef="#br0" timeOffset="251">2536 1304 28652,'32'-17'1604,"-8"42"-3392,-18 28 1601,-8-14 0,-3 6 0,-1-2-1300,-2 3 0,0-2 1243,-4 10 0,1 2-1578,3 6 1,4-4-2239,5 1 4010,2-12 0,3-5 1,0-18-1,3-3 1</inkml:trace>
  <inkml:trace contextRef="#ctx0" brushRef="#br0" timeOffset="627">3067 1562 29665,'8'-43'-1040,"2"15"494,28 73-220,-13-13-175,6 11 0,-2 2 538,-7-2 257,-4 5 1,-6 2 344,-15-1-324,-1-15 1,-4-3 506,-16 2 60,-3-15 518,1-11-68,4-17-3004,5-10 2277,7-3 81,3-13-193,7-3 45,7 0-84,12-4 20,2 18-279,14 4 0,6 1-536,-6 6 0,1 2-621,12-5 1,0 1 1673,-12 7 0,-5 2 0,-1 2 0,-15 3 0</inkml:trace>
  <inkml:trace contextRef="#ctx0" brushRef="#br0" timeOffset="1067">3583 1566 30910,'-2'-2'-303,"0"0"-835,2 2 1225,0-30-471,14 33 557,-3-24 282,13 41-787,12 15-900,0 10 1167,-16-18 0,0 1-95,8 26-381,-15-15 406,-7-4-93,-5-15-18,-6-5 1308,-5-12 643,-2-1-19,-11-7-502,10 3-850,-10-7-334,9 3 0,2-1 0,1 1 0,8 3 0,0 0-954,3 1 439,0 1-915,3 0 1373,5 2-9774,5 0 8801,-1 0 1,-3 0 0,-6-1 0</inkml:trace>
  <inkml:trace contextRef="#ctx0" brushRef="#br0" timeOffset="1618">3730 1587 32767,'-45'-4'0,"9"7"0,34 16 0,8 4 0,12-2 0,18-4 0,16-7 0,8-5 0,3-8 0,-6-5 0,-9-8 0,-10-11 0,-18 8 0,-7-11 0,-24 10 0,-14-4 0,-17 4 0,-12 4 0,-3 7 0,4 6-266,8 7-639,10 6 1013,8 6 955,7 6-1063,2 6 0,3 10 0,3 7 0,5 6 0,10 1 0,12-2 0,15-3-716,17-7 72,-18-21 0,3-4 348,4-1 1,1-3-296,4-2 0,1-3-1304,4-3 1,-1-2 2007,-5-3 1,-2-1 0,12-1 0,-24-1 0</inkml:trace>
  <inkml:trace contextRef="#ctx0" brushRef="#br0" timeOffset="2026">4340 1599 29431,'-2'-4'-584,"0"1"326,2 3 2459,-31-10-1537,17 20 649,-23 5-2852,31 15 1503,6 1-522,11-8 782,10-10 504,11 0-1186,11-7 770,8-12-774,5-7 345,-1-10 1214,-10-3-288,-13-2-809,-15-1 0,-15 0 0,-15 1 0,-14 4 0,-13 5 0,-7 7 0,0 6-671,6 9-150,9 6 399,8 8 599,10 7 350,8 10-438,25 23-396,-5-28 0,3-1-233,2 1 1,3 0-315,7 1 1,2-1-713,-5-5 1,2 0 1456,10 7 0,-1-2 0,3 4 0,-4-7 0</inkml:trace>
  <inkml:trace contextRef="#ctx0" brushRef="#br0" timeOffset="2484">2110 2482 12856,'-42'7'1212,"0"0"1,0 0 0,-11 2 0,11-1-843,23-3 607,18-3 115,20 0-185,24-1-644,12 0 1,5 0-667,-14-1 1,3-1 426,8 0 0,8-1 1,-2-1-514,-9 0 1,-2-1 0,4-1 502,-1 0 0,4 0 0,1-1 0,1 1-398,-10 0 1,1-1 0,1 1 0,1-1 0,3 0 380,1 0 0,5 0 0,0-1 1,1 1-1,-2-1 0,-4 1-9,-4 1 1,-3 0 0,-2 0 0,1 0 0,4-1-32,5 1 0,3-1 0,2 0 0,0 1 1,-2-1-1,-6 2-78,4-1 0,-5 1 1,0 0-1,1-1-71,-3 1 1,1 0 0,1 0-1,-1 0 1,-1-1-769,7 0 1,-1 0 0,-2 0 0,-2 0 959,5 0 0,-3 0 0,-5 0 0,0-1 0,-8 2 0,1-1 0</inkml:trace>
  <inkml:trace contextRef="#ctx0" brushRef="#br0" timeOffset="3076">5670 1252 24453,'2'-11'4138,"0"1"-819,-2 10-2462,0 0-857,-42-31 0,21 29 0,-35-18 0,35 41 0,1 24-131,12-20-208,5 12-839,13-24-57,5-5 1384,14-2-860,-3-9 528,5-7-535,-10-6 344,-6-4-61,-6 2 589,-4-7-100,-7 11-172,-5-10-388,-3 15-6,-4-2 128,3 9-143,1 3-328,0 10 21,3 1-5220,-1 25 5189,5-12 0,1 3 0,2-16 0</inkml:trace>
  <inkml:trace contextRef="#ctx0" brushRef="#br0" timeOffset="3410">5640 1606 19725,'-10'-3'4367,"2"0"-3487,8 3-441,0 0-301,-48 13 24,36 6-92,-27 10 80,56 1-83,14-6 177,8-6 112,-5-7 177,12-5 155,-22-8 165,7-3 166,-20-7-183,-7-5-182,-11-3-698,-5 0-259,-8 1 34,-4 7-207,-2 4-1499,-3 10-4056,6 3 6079,-5 7 1,17-5-1,-1 0 1</inkml:trace>
  <inkml:trace contextRef="#ctx0" brushRef="#br0" timeOffset="49099">6183 6615 13659,'0'-4'8228,"0"0"-6564,0 4-964,-46-55-628,25 43 4,-13-12 0,-5 8 30,5 33 0,0 13-37,2-4 0,-2 3 1,0 1-664,-1 2 0,0 2 1,1 0 609,0 3 1,1 0 0,5 0 0,-1 7 0,6-2 203,7-10 0,6-2-209,11 31-6,18-38 1,9-4-554,4-1 0,7-3 122,20-2 1,6-6-1261,-18-8 0,1-4 1,0 0 1685,-2 0 0,0-1 0,-3 0 0,4-2 0,-5 0 0,7-3 0</inkml:trace>
  <inkml:trace contextRef="#ctx0" brushRef="#br0" timeOffset="51426">7034 6702 16000,'-46'2'1732,"0"1"1,6-1 0,8-1-568,18-3-801,9 1-229,4-2-186,3 3 35,2-4 16,15-1 16,23-5 29,11 0 0,8 0-657,-18 2 1,1 1 0,3-1 618,0 0 0,3 0 0,0 0 0,-2 0-4,1 0 1,-2 1 0,1-1-4,-2 1 0,2-1 0,0-1 0,0 1-682,2 0 1,0-1 0,0 1 0,-2 0 685,7-1 0,-3 0 0,3-1-4,-5 2 0,3 0 0,-1-1 0,-4 2-465,16-3 1,-5 1 466,-10 2 1,-1 1-17,3-1 0,-7 1-210,-11 4 256,-11 4-6871,-16 5 6839,-14 2 0,2-2 0,1-3 0</inkml:trace>
  <inkml:trace contextRef="#ctx0" brushRef="#br0" timeOffset="53744">8708 6131 11766,'-4'-45'1495,"0"1"1,0-1-1,-2-16 1,0 5-863,0 23 0,0 3 369,-3-23-307,2 13-208,5 9-202,1 10-206,2 8-130,2 6 12,1 7 56,2 10-3353,4 26 3370,-3-4-239,-3 3 0,0 3 236,-3-3 0,0 1 5,0 14 0,-1 3-5,-2 5 0,1 1-508,0 4 1,0 1 489,0-20 0,-1 1 0,1 0-13,1 0 0,-1 1 0,1 0 0,0 0 0,0 1 0,1 0 3,0-1 1,0 0 0,2 0-21,0 0 0,0-1 1,1 0-105,4 18 1,1-2-421,1-4 1,2-1-1721,0-4 0,1-3 2261,-1-7 0,-2-6 0,2 1 0,-8-25 0</inkml:trace>
  <inkml:trace contextRef="#ctx0" brushRef="#br0" timeOffset="54276">8726 5461 14337,'-2'22'3472,"21"-5"-3108,11-12 0,9-4-165,9 0 1,4-2-1341,-10 0 1,2-1-1,2 0 1290,4 0 1,1-1 0,1 0-40,3-1 1,0 0 0,1-1-78,-1 1 1,-1-1 0,2 0 30,5-2 0,1 0 1,-4 0-19,0 0 1,-1 0-18,-7 1 0,1-1 0,-8 1-137,14 0-187,5 0-2587,-33 9 2837,-20 2 1,-3-1 0,-4 0 0</inkml:trace>
  <inkml:trace contextRef="#ctx0" brushRef="#br0" timeOffset="54899">9042 7534 8704,'-7'2'4361,"2"-1"-3677,-25 6 0,-6 1 938,0 0-419,-13 2 0,2-1-462,17-3 508,0-3-900,26-2-49,41-7-63,10-2-167,-4 2 1,4-1-430,6-1 1,2-1 418,-6 1 0,0 1-42,-2-1 1,0 0 42,8-2 1,0-1-26,-17 3 1,0 0-18,17-4 0,0-1-20,-12 4 0,-2 0-278,-3 0 0,-3 1-137,15-3-3272,-5 2 3688,-24 6 0,-3 0 1,-11 3-1</inkml:trace>
  <inkml:trace contextRef="#ctx0" brushRef="#br0" timeOffset="58031">10718 4991 19703,'0'-14'257,"1"16"-161,0 26 91,0 8 1,-1 1-700,-4 7 658,-4 10 0,-3 2-76,2-25 0,-1-1 0,-5 13 0,1-2 14,-5 3 399,0-6-264,12-23 1081,-2 1-572,7-18-515,2-11-135,3-14-28,3-17-27,1 1 5,1 0 0,1-2-131,-2 10 0,1 0 103,3-16 0,2 1 2,-5 18 1,2 3-51,5-8 0,0 5 31,1 3-50,18-10 27,-14 32 35,9 10 16,-2 19-17,-3 4 6,1 8-28,-4 0 0,0 3 23,9 15 150,-7-10 0,-1 1-156,2 6 111,-5-8-89,-6-15 107,-4-8 178,-5-13-77,0-8-163,-2-16-28,1-18-34,2-2 11,0-1 1,2-2-37,-1 9 0,1 1 45,3-14 0,0 0-3,-1 13 0,0 2-16,6-15-1,-6 18-806,-6 12-1994,-4 15-7025,-1 9 9182,0 2 1,0 1 0,1-7 0</inkml:trace>
  <inkml:trace contextRef="#ctx0" brushRef="#br0" timeOffset="58949">11518 5076 20907,'-32'24'1344,"11"-6"-1008,41-14-201,-3-4 234,17-10-144,-10-4-96,6-6 120,-4-12-137,-14 8-23,2-12-27,-17 12-40,-8 5-60,-11 7-10,-11 6-37,-14 15 7,13-1 61,-8 15-17,23-1 23,0 8-6,10 6 17,13 3-6,12 3-59,2-15 1,5-2-136,5 0 1,3-2-1842,2 0 1,1-3 1457,3-4 1,0-5-1083,25-2-456,1-17 750,-4-11 792,-6-13 507,-9-7 284,-12-5 259,-11-3 256,-9 1 338,-6 5 169,-4 7-174,-4 9-700,0 9 252,-8 6-305,3 10-205,-5 8 42,0 13-20,0 11 9,3 8-36,3 2-14,9-1 27,10-5 3406,12-4-3379,9-7 44,7-9-7,5-8-23,1-14 2,-1-7 6,-2-12 28,-9-6-27,-10-5-2,-12 1-3,-9 3-55,-8 8-69,-3 9-78,-1 9-1,-6 5 16,5 9 22,-3 8 12,6 10 9,6 5-33,8 3 10,9 0 20,31 6-13,-4-17-5,-11-10 0,2-4 5,18-13 72,2-16-54,-21-1 76,-3-18-38,-24 6-1,-11-12-27,-10-1-18,-12 1 1,-5 5-51,1 9-252,6 11-179,8 9-5450,8 11 5926,8 6 0,0 0 0,3-1 0</inkml:trace>
  <inkml:trace contextRef="#ctx0" brushRef="#br0" timeOffset="59708">13524 4659 21502,'-45'-37'323,"1"-1"0,3 4 1,5 15-190,7 35 0,-2 22-70,12-8 1,1 5-864,-5 11 1,0 5 813,6-11 0,0 3 0,0 1-575,-1 7 1,0 1 0,1 1 549,0 4 1,1 1 0,2 0-49,1 2 0,1 0 0,1 0-161,3-1 1,1 0 0,2-1-573,2-2 1,1 0 0,3 0-392,2-3 1,2-1-1,1 0 0,2-5 0,2-1 1,1-1-52,6 14 1,1-5-681,-4-12 0,-2-5 687,-7 8 1836,-27-42-610,0-16 761,5-27 1,5-11 3227,4-7 0,3-3-2830,0 15 1,1-3-1,-1 1-172,1-1 0,0 1 1,0 1-269,-2-13 1,1 3-563,2 12 0,2 2-127,-1 4 1,4 2-31,16-23-11,12 15-1613,3 12 1,3 2 1581,-11 9 0,2 3-93,28-9 1,-1 5-145,-3 7 211,-5 3 1,1 1 203,6 0-175,8-2-4,-19 3 99,8-4 84,-29 7-22,8-2 513,-24 7-469,-5 3 243,-9 6-30,-15 14-111,-6 15-225,2 6-5,11 4 3397,21-8-3381,9-5 23,12-6 62,5-9 67,4-8 61,0-9 68,-2-10-7,-9-10 124,-16-34-280,-15 10-67,0 12 0,-4 1 134,-13-8 68,-4 4-225,10 12-72,3 7-124,10 10-380,4 11-712,5 8-1882,3 13-3605,2 1 6697,6 19 0,-9-30 0,2 10 0</inkml:trace>
  <inkml:trace contextRef="#ctx0" brushRef="#br0" timeOffset="60041">14004 5379 17342,'4'-3'4101,"-1"1"-2989,-3 2-625,8-61-140,1 23-243,-1-7 0,2-4-370,1 5 1,1 3 284,-4 9 1,1 0 11,5-22 0,1-3 19,-4-1 1,0 2-37,-3 10 0,0-1 25,1-14 0,-4 2 39,-7 23 1,-1 4 235,-6-27-286,-2 15 165,-2 27-209,1 22 175,1 4-45,-6 29-91,10-2 1,2 3 69,0-8 1,1 3-114,2 23 0,6 4-869,9-1 1,3-1 759,-4-11 1,3 2-526,6 0 1,4 5-1,-1-8-687,0-8 0,2-2-1682,1-1 0,4 2 1,-3-5 3017,0-5 0,-3-5 0,13 9 0,-29-26 0</inkml:trace>
  <inkml:trace contextRef="#ctx0" brushRef="#br0" timeOffset="60492">14911 5193 10481,'-5'-50'1276,"0"-1"0,-13-3 0,-6 12 1184,-9 25-2266,-2 3 1,-3 4 89,-25 11-207,1 10 1227,9 6-1260,18 16-22,14 3-8,9-4 0,2 2-11,3-2 0,4 0-1,4 7 1,4-2 3,9 11 16,7-19 1,5-5 50,11-2 44,17 2 804,-20-22-765,12-23 2758,-23 3-2842,1-14 1,-3-3-28,-5-6-319,-2-17 1,-2-6 298,-7 19 1,0-1 0,-1 2 0,0-4 0,-1 4 5,0-1 0,0 1-95,-1-11 1,0 5 243,-2 4 52,-2 7 1,-1 3 20,-1 12-85,-4-4-123,6 21 910,0 4-938,2 13-11,0 28-12,3 19 2,1-14 1,0 4-33,4 3 0,0 0-15,0-8 1,2 0-222,4 10 0,3 0-367,-1-13 1,2 0-1572,8 14 1,3 0-1975,-7-15 0,1-3 4184,0-1 0,-3-6 0,-2-5 0,-10-14 0</inkml:trace>
  <inkml:trace contextRef="#ctx0" brushRef="#br0" timeOffset="61074">15432 5095 16213,'0'-5'5416,"0"1"-3657,0 4-1680,-45-33-23,33 34 0,-33-21 33,52 41-27,1-4 100,24 2-55,-5-12-1,15 1-28,-9-14 18,-4-7-1,-8-10-34,-9-8-10,-7-5 5,-7 0-11,-5 4 11,-7 6 5,-4 7 18,-7 9-23,-4 5-34,-1 10-11,0 7 0,3 11 1,6 12-18,5 11 0,8 11-164,8-25 1,4 0 163,5 2 1,2-1 0,14 19-9,6-17 0,6-4 5,-7-11 1,2-3-333,14 6 0,2-3 341,-9-10 0,-1-4 5,-3-5 1,-2-3 11,23-12 16,-16-12-10,-16-1 33,-10-33 5,-12 10-172,-3 13 0,0 0 223,-4-22-6,1 11 271,8 7-360,10 10 698,15 6-693,13 8 6,9 7 6,-9 5-18,14 17 7,-22 5-18,12 18-21,-21-5-1,-9-1 0,-1 1-616,2 18-571,-6-13 0,0 3 1204,-4-3 0,-2-2 0,1 4 0,-2-3 0</inkml:trace>
  <inkml:trace contextRef="#ctx0" brushRef="#br0" timeOffset="65575">10724 7408 19294,'5'-40'782,"1"0"0,-1 3 0,-1 9-317,-4 20 202,0-3-488,0 3-72,2-5-40,1 5-28,0 2-16,0 2-23,-2 3 436,0 0-240,-1-2-117,0-3-1,0-4 17,-1-1 12,1 1-18,-1 2-10,0 3-29,1 2-44,-1 0-185,0 3 184,0 5 12,0 0-23,-1 5 6,0-2-5,1-1-1,0 0 6,0-3 17,1 0 347,-1-3-336,1-6-22,0-1 5,0-2 11,0 1-11,0 5-89,0 1 89,1 20-5,0 3-12,0 24-22,1 5 28,-2 7-249,0 2 243,-4-4 29,-2-6-12,-1-11 11,-1-9 96,2-13 39,2-8 347,2-8-408,-2-10-52,-2-11 18,-2-14-17,-1-14-6,4-12-31,3 25 1,2 1-9,3-23 130,4 17 0,4 2-130,13-13 0,1 0 23,3 17-23,-12 23 0,2 0-23,-4 6-10,-2 4 16,-1 8 6,0 7-1,0 11 1,1 9 6,0 4 33,0 2-17,-2-2-28,-3-5 17,-2-3-6,-4-3 6,0-1 12,-3-1 10,0 0-22,0-9 6,0-2 5,2-9 0,0-2 801,0-2-801,-1-5 6,1 3-17,-2-4 6,2 4 33,0 0-39,-1-1 0,0 0 0,-1 0 22,2-2-22,-1 3-11,1-2-23,0 3-3080,0-2 1349,2 1 1765,4-1 0,-2 1 0,1 0 0</inkml:trace>
  <inkml:trace contextRef="#ctx0" brushRef="#br0" timeOffset="66075">10939 7481 6949,'-4'5'7937,"0"-1"-5154,4-4 241,0 0-1511,36-75-1596,-19 36 240,6-12 0,-1 1-56,-7 15 446,6-10-497,-8 26 440,13-12-473,-11 23-23,9-1-5,-6 9 609,15 15-604,-7 4-16,13 16-29,-8 4-22,-5 5-61,-9 4-292,-9 0-33,-6-11-3534,-10 13 161,3-28 2984,-5 12 0,8-27 0,0 0 0</inkml:trace>
  <inkml:trace contextRef="#ctx0" brushRef="#br0" timeOffset="66474">11538 7253 23864,'-34'0'157,"12"9"-146,35 25 6,14-1 39,14-2-39,10-6 11,5-9 17,-2-7-1,-16-7 214,4-18 5,-24-4-100,2-7 442,-14-17-146,-7 13-212,0-4 240,-4 9-319,0 17-107,0 0-77,0 12 32,-2 13 7,-1 4-18,-6 29-25,3-8 1,1 3-770,-2 7 0,0 4 682,1-7 1,0 4 0,0 0-854,1 0 0,0 0 1,0 1 146,1 3 1,0 1 0,2 0-662,0-2 1,2-1 0,2 0 1339,4-5 1,1 0 0,1-5 0,-1-4 0,0-5 0,13 15 0</inkml:trace>
  <inkml:trace contextRef="#ctx0" brushRef="#br0" timeOffset="67241">12588 7022 22087,'-15'-45'515,"1"0"0,0 0 1,-7-13-1,-2 9-291,-12 12 11,4 21-207,7 33 30,10 6-58,5 11 0,1 6-6,0 4 1,0 2-550,1-3 0,-1 3 0,0 1 530,-1 8 1,0 1 0,0 2-663,2-10 0,0 0 0,0 1 1,1 1 483,0 2 0,0 2 0,2 0 0,-1 0-373,2 0 0,0 1 1,1-1-1,1 0-995,1-1 0,2-1 0,1 0 0,0-2-1064,2 12 1,1-1 0,1-3 1669,1-9 0,-1-2 0,1-3 965,1 7 0,-2-8 531,-6 4-531,-16-49 0,-4-20 952,-2-25 0,1-10 1103,4 8 1,0-2-858,1 3 1,-1-3-1,0 1 311,-3-10 1,1 3-804,2 6 0,2 3 176,3 6 0,3 2-782,6 4 1,5 2-73,3 0 0,6 1-64,6 0 0,4 1-40,6-1 0,3 1 8,6 0 1,4 1 33,0 5 1,5-1 0,-1 3 24,5-4 1,0 1-62,7-1 0,-2 2 104,-12 5 0,-6 1 62,5-3 44,9-6 117,-29 16 1247,-11 7-921,-7 4 640,-4 2-976,-5 2 1315,-5 2-1439,-4 3 214,-17 15-158,4 2-67,-13 18-73,8-1-39,8 1-16,10-6 44,9-9 89,11-10 174,7-8 40,8-9-107,8-10 11,6-9 79,2-10 33,-4-3-28,-7-2-61,-10 2-40,-7 5-11,-5 6-44,-3 9-118,-1 5-247,0 4 185,-3 17-84,2 6-224,-3 20-778,4 6-1345,2 5-1792,4-1-2895,6-8 6287,1-12 0,-4-15 0,-4-10 0</inkml:trace>
  <inkml:trace contextRef="#ctx0" brushRef="#br0" timeOffset="67975">13119 7445 21119,'18'-48'960,"0"1"0,-2 3 0,-4 9-776,-8 21 7,-3 3-242,-1 8 12,2 8 45,2 18-12,-1 25 17,-1 8-5,-8 7 0,-2-16 16,-3-12 84,4-15 146,2-10-44,3-11-136,2-12-21,0-8 22,4-12 22,4-6 0,8-2 11,6 0-4,5 4-41,1 8-27,0 7 16,0 9 12,-1 6-51,2 9-11,0 9 0,-1 10-11,-4 8 11,-8 7 0,-7 3 17,-5 0 5,-7-5-22,1-10 62,-2-10 134,2-8-23,1-9-133,5-6-35,2-10 18,6-6 10,4-4 6,7-4-33,-6 11 0,8 0 16,-8 13-33,7 3-12,2 3 7,2 4-1,-1 6 0,-1 3-5,-2 4 22,-4 0 22,-4-4 6,-5-2-17,-4-5 28,1-4-22,0-7 11,5-7 6,-1-6 33,0-10 0,-4 7 68,-2-1-68,-4 16-112,-1 3 23,-1 7-1,-2 12 23,1-3-5,-1 21-152,8 20-605,10 5-1648,-6-24 0,3 0 1239,11 9-4324,3-12 5495,-10-15 0,-2-3 0,-8-6 0</inkml:trace>
  <inkml:trace contextRef="#ctx0" brushRef="#br0" timeOffset="68141">13939 6975 19876,'40'-6'0,"1"0"0,-9 2 0,1-1 0</inkml:trace>
  <inkml:trace contextRef="#ctx0" brushRef="#br0" timeOffset="68791">14363 7567 23803,'-9'-44'208,"0"0"1,0 0-1,-2-19 1,4 5-190,6 18 1,4 2-646,2-8 1,2-1 728,2 0 1,1 0-40,-3 9 1,0-1 137,2-13 0,-1 5 332,-5 7-456,-1-4-2819,-7 20 2774,2 16-44,-3-1-17,-3 20 483,-4 11-450,-7 23-5,4-1-6,8-1 1,3 4-1,3-12 1,3 0-172,1 16 0,2 1 163,3-11 0,3-2-9,1-1 1,1-3 11,9 17 1501,-3-20 0,0-2-1658,3-2-281,26 14-162,1-35 549,-6-22 1,2-5 218,11-7-45,-21-1 0,-8 1 6,-18 10 83,-9 7 385,-4 7-575,-2 4-11,-1 2-5,4 12 10,10-2-5,10 6 34,19-6-23,15-5-17,9-7 46,-1-9 32,-10-5 119,-12-6 145,-13-1-140,-11 3 230,-7-2 190,-7 1-224,-1 3-162,-3 3-180,-1 10-16,-6 15-40,1 1 0,-13 30-103,8-3 0,1 5-1756,-2 10 1,1 6 1864,7-16 0,-1 4 0,2 1 0,0-7 0,-1 7 0,2-4 0,2 6 0,1-1 0</inkml:trace>
  <inkml:trace contextRef="#ctx0" brushRef="#br0" timeOffset="69908">16969 5096 12595,'-6'0'5813,"2"0"-2911,4 0-1826,-29 1-511,61-10-369,-13-3-129,22 2 1,6 0-43,-14 2 0,1 0 42,13-3 1,1 0-21,-11 3 1,-1-1-34,1 1 0,-2-1 8,23-5-16,-35 9-202,0 1-258,-11 2-4632,1 4 4238,-5 2 0,-4-2 0,-2 0 0</inkml:trace>
  <inkml:trace contextRef="#ctx0" brushRef="#br0" timeOffset="70541">17688 4274 11402,'-9'-44'1897,"-1"-1"1,1 0-1,-3-12 1,3 10-952,6 22-806,2 17-95,1 1 134,2 17 241,3 29-84,2 24-448,-3-14 0,0 8 246,-2-2 0,-1 4 1,0 1-772,0-1 0,-1 0 0,1 3 715,-1-5 1,0 2 0,0 2-1,0 0-23,0-9 0,1 0 0,-1 1 0,1-1 0,0-1-505,0 4 1,1-2-1,-1 1 1,0 0 461,1 5 1,0 2-1,-1-1 1,1-3 0,0 1 0,0-2 0,-1-4-216,1 9 1,-1-1 204,-1-17 0,-1 0 0,-3-1-19,-5 13 0,-3-1-81,0-3 0,-2-2-675,-4 0 0,0-6-6936,-2-1 7709,8-19 0,10-14 0,2-8 0</inkml:trace>
  <inkml:trace contextRef="#ctx0" brushRef="#br0" timeOffset="71274">15873 7805 16286,'-53'1'610,"1"-1"1,4 1-1,14 0-167,28-1 677,26-2-733,2-2 49,22-4 1,8-1-1322,-6 1 1,2-1 971,1 0 1,3 0 0,-2 0-30,4 0 1,0 0-761,-2 0 1,2 0 0,-5 1 723,-12 2 0,0-1 19,8 0 1,6-2-1,-8 2-45,10-3-19,-19 4 0,-5 1-44,-8 1-303,-12 3-678,-15 7-2951,-9 4 4841,-13 9 0,11-8 1,-1 0-1</inkml:trace>
  <inkml:trace contextRef="#ctx0" brushRef="#br0" timeOffset="71581">16600 7282 20744,'4'-55'961,"0"1"1,-1 6 0,-1 8-447,-1 16-358,-2 12-45,-1 7-90,0 13 18,1 13 4,0 24-16,1-11 0,-1 3-535,2-5 0,-1 5 572,1 8 0,1 8 1,1-2-564,-2-9 1,1 0-1,-1 2 513,1 4 1,0 2-1,0 2 1,0-2 10,-1 9 0,1-2 0,-1 1-15,1 0 0,-1 0 1,1-3-16,-1-12 0,1-1 1,1 1-11,3 14 1,3 3 0,1-5-138,3 0 0,4-1-772,-1-4 1,2 2 0,1-6 418,4 0 1,1-7 0,8 9-1,-13-25 1</inkml:trace>
  <inkml:trace contextRef="#ctx0" brushRef="#br0" timeOffset="72033">16749 7076 12191,'-6'0'4661,"2"0"-1015,4 0-3506,-34-25-73,40 13 45,-10-21-28,43 20 50,7 4 1,4-1-569,-11 2 1,2 1 475,18-4 0,1 1-23,-13 1 1,-2 1-269,-4 2 0,-3-1-25,21-2-1165,-20 5-8392,-20 6 8799,-13 1 1,-6 1 0,-1-2 0</inkml:trace>
  <inkml:trace contextRef="#ctx0" brushRef="#br0" timeOffset="72548">16929 8849 12146,'-9'3'2661,"-25"9"0,-4 2-1238,12-4-726,-11 4 0,3-1-103,24-9 486,14-5-620,17-9-135,21-6-227,-11 4 0,2-1-620,7 0 1,1-1 557,4 0 0,-1 1-16,-8 2 0,-1 0 10,9-1 1,-3 0-132,-1 0-2290,4-2 2391,-33 9 0,-9 3 0,-2 1 0</inkml:trace>
  <inkml:trace contextRef="#ctx0" brushRef="#br0" timeOffset="73225">17776 3966 21321,'-33'-3'277,"0"-1"0,-5-4-198,77 0-65,-8 2 0,4-1-6,10-1 1,2-1-811,6-1 1,1 2 465,0-1 0,1 3 336,3 3 0,-4 1 0,4-1 0,-9 7 0</inkml:trace>
  <inkml:trace contextRef="#ctx0" brushRef="#br0" timeOffset="73781">17669 6141 12197,'-10'2'7153,"2"-1"-5546,8-1-122,0 0-1032,-43-10-369,35 7 40,-28-8 4,49 10 24,12-2-35,13-3-106,-2 0 1,2-2-805,20-3 740,-9 0 0,1 1-376,-14 3 1,0 1-2849,8-1 1,1 1 3276,-8 1 0,-4 1 0,9 0 0,-21 2 0</inkml:trace>
  <inkml:trace contextRef="#ctx0" brushRef="#br0" timeOffset="204516">10167 9542 14673,'9'-50'1870,"0"-1"1,-3 6 0,-4 4-941,-15-3-286,-13 10-95,-27 9-403,10 12-362,6 11 0,-3 4 339,6 5 1,0 4-18,-12 4 1,-4 8 5,5 6 0,-5 8 0,0 2 0,5-4-804,7-6 0,3-2 1,-1 4 716,0 2 1,-5 6 0,1 2 0,2-1-1,6-3-3,4 1 1,6-2 0,1 4-419,0 3 0,0 4 0,2 1 0,2-3 399,1-4 1,1-1 0,6 2-636,5 22 0,7 4 0,5-10 626,3-20 1,8-3 1,7 6 0,7 3 0,4-8-199,0-14 0,3-6 1,3-2 207,-1 1 1,4-1 0,1-1-1,2-2-4,4-2 1,2-1-1,0-2 1,1-2 10,2 1 0,1-2 0,0-2 0,1-2 2,-6-3 1,3-1 0,-1-2 0,-2-1-1,-3 1-1,10-1 0,-4-1 0,1-4 5,-5-2 0,2-3 1,-3-2-1,-6-1 261,6-12 0,-5-6-208,-6 0 0,0-6 0,-5 2-41,0-1 1,-4-4 34,-7-6 1,-2-7-1,-5 7-29,-8 16 1,-4 0 21,3-6 0,-1-5 0,-7 1 71,-12 4 0,-6 1 0,0 2-96,3-5 1,-6 1 1,-7 8 0,-8-1 0,-3 1 0,0 8 81,1 7 0,-1 6 0,-3-1-119,-1-1 0,-3-2 0,-2 2 0,-1 2-142,-1 3 1,-2 3 0,0 1 0,4 1-127,1-1 1,3 1 0,-2 3 270,-17 3 0,-2 3 0,12 1 0,5 2 0,14 2 0,1 1 0</inkml:trace>
  <inkml:trace contextRef="#ctx0" brushRef="#br0" timeOffset="212600">10090 10114 14118,'-1'-6'6302,"1"1"-5297,-2-31 1,0-9-133,2 8-688,-1-10 0,0 2 464,4 16-133,-1 14-180,-1 1-247,0 8-139,-1 8 50,1 4 84,1 29-34,-1 4-27,1-7 0,-1 1 5,-4 29 2,0-22 1,0 0-36,-2 6-1,-2 17 17,4-48 129,0 5 163,2-16-130,1-2 96,-1-7-185,-1-8-11,-3-28-51,1-8-3403,0-7 3395,3 12 0,1 1-14,1-1-52,1-7 0,-1 2 119,0 21-95,-1-16 11,-1 46 23,-1 22-23,1 12 12,1 27-1,1-28 0,0 2 1539,-1 2 0,1 0-1525,0-1 1,0-1-20,0-4 0,0-2 16,-1 16 370,0-16-347,0-16 286,-1-11-230,0-8 28,-6-25-45,3-8-59,0 6 1,1-1 13,1-18 28,3 12 1,2 0 11,3-9 223,2-13-240,1 26-107,-5 18-5,0 9-79,1 20-610,2 14-2207,0 21 2963,-5-12 0,0-1 0,0 6 0,-2 1 0</inkml:trace>
  <inkml:trace contextRef="#ctx0" brushRef="#br0" timeOffset="213209">9545 10654 14766,'2'-6'4897,"-1"2"-2345,-1 4-1018,23-86-1248,-13 58-291,2-23 0,1 14 383,-9 40-404,-4 9 110,-6 17 1,-3 5-120,-5 13-464,-5-2 0,-5 8 0,-1-2 520,3-10 1,-1-3 0,-2 3-4,-2 3 0,-1 3 0,-2 0 0,0-1-367,1-5 0,0-1 1,-1-1-1,1 1 284,-1-2 1,0 0 0,-1 0-1,1-1-150,-9 10 0,0-1 0,2-2-389,8-11 1,2-1 0,0 0 578,-3 6 0,1 1 0,5-7 1,-3 5-1,-5 12 0</inkml:trace>
  <inkml:trace contextRef="#ctx0" brushRef="#br0" timeOffset="213722">10608 10758 18344,'-31'-38'1064,"0"0"0,0-1 0,-12-12 0,11 11-543,24 23 480,4 8-872,4 4 257,14 7-347,14 9 34,27 13-42,-20-5 0,2 2-467,6 5 1,-1 2 441,-7-5 0,0 3-20,-1 2 1,2 4 0,-3-1-43,2 5 0,-1 1-153,-2-2 0,2 2 0,-2 2-1929,-4 0 0,-2 1 0,-2-2 1704,4 7 0,-3-3 0,-4-4 0,-3-5 0,-5-7 0</inkml:trace>
  <inkml:trace contextRef="#ctx0" brushRef="#br0" timeOffset="214932">8882 12114 17165,'-6'0'2527,"0"1"-2175,6-1 175,0 0-242,8 19 29,-4-8 100,6 15 175,-6-15 520,-12 5-796,-7-5-94,-15 3 178,-26-8-161,10-8 16,-15-12-68,23-16-60,9-12-18,10-9-22,13-2 0,15 5 6,8 9-56,4 14 27,14 5-55,-17 14-6,25 9-17,-17 16-5,10 20 22,-15 19 16,-15-21 1,-5 2-782,-8 6 1,-5 2 750,-8 4 0,-6 1 3,3-15 0,-2 1 0,-2-1 3,-2 1 0,-2 0 1,-1-1 7,0 0 0,-1-1 0,0-1 1,1-3 1,1-1 0,0-3-381,-11 8 1,1-6 411,7-9 1,1-6 50,-18-4 28,15-23-73,16-4 23,10-29-34,17 11-6,10-14-11,18 16-11,11 7-5,13 8 398,-25 10 1,2 1-459,5 1 1,1 0-104,4-1 0,0 2-191,1-1 1,1 0-272,-1 0 0,-1 0-303,-2 0 0,-2-1-366,-4-1 0,-2-3-3431,0-3 0,-4-2 1219,9-8 835,-1-21 2676,-26 3 0,-7 11 0,-2-3 0,-3-6 0,-2-1 347,-3-8 0,-3-1 1823,-1-3 0,-4-1-145,-3 0 0,-5 2-706,-3 3 0,-6 3-470,-8 5 0,-4 6-278,-9 4 0,-4 6-297,13 12 1,-2 2-1,-1 3-95,-4 3 1,-1 2 0,2 3-91,-10 1 1,-1 5-101,4 6 0,-2 5 0,4 3 78,1 6 0,3 6-47,3-2 1,-2 5 0,6 3-12,9 1 0,6 2 1,3 2-3,0 5 1,4 2-1,2 2 248,3 3 1,3 2-1,3 0-265,1 1 1,3 0 0,6 3-3,6-3 1,4 5 0,5-2 0,1-4-8,3-1 1,4-5-1,5 0-12,1-4 0,4 2 1,4-5-1,2-8-33,11-8 1,4-9 0,2-4 8,-10-5 0,1-3 1,2-2-1,0-2 11,2-2 1,1-2 0,1-2 0,-1-2 23,1-1 0,0-2 0,-1-3 1,-1-1 26,-2-2 0,-1-3 0,-1-2 0,-2-1 21,-3-2 0,-1-1 0,-2-2 0,-3-3 22,8-10 1,-4-3 0,-4-4 3,-6-2 0,-4-2 0,-5-3 2,-3-2 0,-6-1 0,-2-2-180,-4 1 0,-3-2 0,-4 2 215,-3 1 1,-4 1 0,-3 2-31,-3 5 1,-4 1 0,-4 3-232,-4 5 0,-4 2 1,-3 4 185,-4 4 1,-4 3 0,-2 2-10,-2 4 1,-2 2 0,-2 3-427,-10 0 1,-2 3 0,3 1 356,-2 1 1,0 2-145,10 1 1,-2 2 0,6 1-410,9 2 1,3 3 614,-5 4 0,3 1 0,0 0 0,13 8 0</inkml:trace>
  <inkml:trace contextRef="#ctx0" brushRef="#br0" timeOffset="215665">11330 11910 15276,'3'-60'1204,"0"0"1,1 5-1,5 7-571,20 3-196,6 10-152,2 11-117,6 10-95,6 11-45,9 15-17,-18 5 0,-1 3-11,14 12-8,-19-5 0,-6 5 41,-12 26 1,-8-8-230,-18-12 1,-7-2 228,-6-10 1,-3-2 8,-8 6 0,-3 0 14,0-2 0,-3-3-1712,-3 0 0,0-4 1852,-11 4 600,21-15 0,4-6-600,10-8 176,-3-12-216,21-4 255,14-8-372,0 9 3474,29-2-3469,-18 17 12,10 2 0,1 3-33,2 5-9,12 7 0,2 4-14,-17-2 0,-1 2-124,7 2 1,-1 3 117,-2 9 1,-7 2-1,-7 14-5,-3 11-1646,-35-24 1,-10-3 1645,0-8 0,-3-2-12,-5 5 1,-2 0-392,-15-1 1,0-4-10,14-9 0,0-2 22,-5 4 1,-2-3-4516,-2-9 1,4-5 4710,-1-8 0,-6 1 0,33 0 1</inkml:trace>
  <inkml:trace contextRef="#ctx0" brushRef="#br0" timeOffset="216033">11465 11333 8666,'-60'-20'737,"0"1"1,2 5-1,5 8 2106,-6 21-2311,16 18 0,-4 15 0,6-2-459,11-11 0,1 6-133,2 0 0,-4 10 1,-1 5-1,2-1 0,7-5 91,4 5 1,6-3 0,0 3-10,-1 3 1,0 4-1,1 0 1,4-4-14,2-5 0,3-4 1,4 1-5,3 5 1,4 1 0,5-2-23,8-4 0,6-2 0,2-1 42,4-1 0,3-1 0,3-2-36,-1-2 0,3-3 0,4-5-23,11-7 1,6-6-1,0-5 4,-2-5 0,1-5 0,2-1 181,-4-2 1,2-1 0,2-2 0,0-4-118,-4-3 1,1-3 0,1-3 0,-2-1 0,-2-1 47,3-3 1,-3-3 0,-1-1-1,-1-1-29,-3 1 0,0-1 1,-2-2-1,-6-5 101,-4-7 0,-4-6 0,-4-1 1,-5 3-85,0-5 0,-5-3-405,-5 3 1,0-7 0,-3-1-1,-3 6 366,-5-4 0,-8-3-11,-2 9 0,-3-8 0,-4-4 1,0 3-1,-2 6 13,-5-1 0,-3 6 0,-3-3-57,3 4 1,-2-4-1,-3 0 1,0 3-1,0 9-33,-5 3 0,0 7 1,-4 3-301,-11-2 0,-4 4 0,-3 4-2920,-4 6 0,-3 5 0,3 0 2561,12-1 0,3 0 1,-1 2-1,-25 2 1,12 3-1,34 2 1</inkml:trace>
  <inkml:trace contextRef="#ctx0" brushRef="#br0" timeOffset="216608">8125 13200 21815,'7'-49'673,"-23"30"-581,-14 44 1,-9 19-1469,5-11 0,-3 4 0,-2 2 1378,1-1 0,-1 1 0,-2 2 1,-1 1-375,3-2 1,0 1 0,-2 1-1,-1 1 1,1 1 367,3-5 1,-1 0 0,0 1 0,0 1 0,0-1-1,0 0-118,0 0 1,0 0-1,0 0 1,0 0-1,1 0 1,0-1 99,-3 3 1,0 0 0,0 0 0,2-2 0,2 0-263,-2 0 1,1 0-1,3-2 1,2-2-499,2 2 0,4-2 0,4-2 932,6 2 0,6-4 0,3 1 0,16-16 0</inkml:trace>
  <inkml:trace contextRef="#ctx0" brushRef="#br0" timeOffset="216882">8307 13174 22236,'46'12'88,"1"-1"1,-1 1-1,1 2 1,-2 3 0,-3 5-61,-9 6 0,-4 5 0,1 1-835,4 4 0,0 1 1,1 2 793,1 3 0,0 1 0,1 1-185,2 2 0,-1 0 0,2 1-692,-9-12 1,0 0 0,1 0 0,-1-1 889,6 6 0,0-1 0,-2-3 0,2 1 0,-5-5 0,7 4 0</inkml:trace>
  <inkml:trace contextRef="#ctx0" brushRef="#br0" timeOffset="218072">6073 15474 20308,'7'-42'809,"1"-1"0,0 1 1,2-15-1,1 4-411,6-6 10,-3 14-335,-6 22-39,-2 10-51,-6 14 17,0 13 0,-7 32 28,-6 16-200,5-26 1,-1 0 174,-4 8 0,0-1-1,2-7 1,2-1 8,-1 4 1,1 0 16,-2 20-28,7-25 196,4-14-23,0-16 236,2 0-263,-2-5 39,0-7 180,0 4-331,1-6-34,-1 8-84,1 0 56,-1 7 28,0-1 17,3 6 0,-1-5 5,1 1-11,-1-3-11,0-3-11,-1 1 5,1-1 12,3 0-17,0 0 16,5 1 23,3-1-16,-1 0 27,9 0-22,-5-4-23,11-4 12,-6-2-23,14-9 39,-3-4-1701,-6 4 0,0-1 1684,10-9 23,-9 4 0,-2 1-11,-7 4 67,12-17-39,-22 24 95,0-7-95,-7 15 50,-1-1 3331,0 5-3376,0 0-33,-2 9-6,0 0 6,-12 44-17,6-21-3,-4 15 0,0 2-441,-1 11 416,3-17 0,1 2-87,4-8 1,2-1-189,0 0 1,3-1-424,2-1 1,3-1-2490,9 22 145,3-20 3070,11-13 0,-18-15 0,6-4 0</inkml:trace>
  <inkml:trace contextRef="#ctx0" brushRef="#br0" timeOffset="218466">6900 15021 7119,'-25'-35'1252,"-1"-1"1,0 0-1,-11-7 1,-5 1-1,0 8-139,-4 7 1,-4 8-913,6 6 1,-5 2 0,-2 2 0,5 3-113,-15 3 1,-1 8 9,9 7 0,-6 4 1,0 5-1,5 1 4,7 3 1,4 4 0,-2 3-75,-2 1 0,-4 5 1,2 1-1,4-1-50,4 1 0,4-1 0,0 7 40,7-2 0,-1 6 0,1 3 0,2-2 0,3-5-16,1 1 1,4-4 0,0 6-1,0-1 1,-1 7-1,0 1 1,2 1-1,7-2-17,5 0 0,4-1 0,4-1 0,2 0 4,-1 0 0,3-1 1,1 0-1,5-1-9,4 3 1,3 0 0,5-2 0,4-7-23,10-1 0,6-7 0,9-8-11,-1-10 1,9-6-1,4-4 1,0-3-1,-3-1 45,-8-2 0,-2-2 1,0-2-1,1-2 1,2-1-110,6-3 1,3-1 0,3-2 0,-2-1 0,-2-1 0,-7-1 119,2-2 0,-7 0 0,-1-4 1,2-3 29,0-5 1,3-4 0,0-3 0,-4 0-1,-6 4-12,-4 0 1,-6 2 0,2-6-69,0-6 0,2-8 0,1-3 1,-5 2-1,-7 5 74,-1-10 0,-8-2 2,-8 9 0,0-8 1,-1-3-1,-2 2 0,-4 8 84,-3-10 0,-7 0-75,-3 3 0,-4-9 0,-5 1 1,-7 10 6,-10 8 1,-8 8 0,-5 2-31,1 0 1,-5 0 0,-3 3 0,0 5 83,3 7 0,-1 4 1,-1 3-1,0 2-135,0 3 0,-1 3 0,1 2 0,3 2-244,-3 2 1,3 3 0,3 2-1496,-14 3 1,5 4 1773,15 1 0,7 0 0,-4 6 0,26-7 0</inkml:trace>
  <inkml:trace contextRef="#ctx0" brushRef="#br0" timeOffset="219305">9369 14578 11122,'9'0'4635,"28"-16"0,4-7-3275,-19 1-926,17-3 1,-6-1-183,-33 8 62,-13 1 55,-38 5-274,13 4-27,-23 6-24,31 11-4,3 8 38,-16 27-39,6-7-128,11-10 0,0 1 111,-11 10 17,5-5 6,8-4-23,6-8 18,8-5 4,3-3-4,5-5 4,1-2 208,1-1-191,1-1 23,2 2 17,-1 0 28,1 0-6,-2 2-5,0 1-79,-1-2 84,-1 7-89,0-8 55,0 13-5,0-4-44,0 1 4,0-4 80,1-9 72,0-1 34,3-3-51,6-4-101,12-6-33,10-5-11,8-1-12,1 2-5,-4 6-17,-5 5-6,-3 6 6,-3 6 6,0 9-17,-2 10-6,-5 10 23,-7 11-12,-9 10-17,-6-27 1,-5 1 13,-3 0 1,-4 0 8,-6-1 0,-3-1-11,-18 14-187,6-16 0,-3-5-144,-14 1-154,16-10 0,0-3-489,-3-7-7669,6-27 8654,24 1 0,0-3 0,11 11 0</inkml:trace>
  <inkml:trace contextRef="#ctx0" brushRef="#br0" timeOffset="219708">9452 14254 20831,'-45'-11'246,"0"0"1,-1 1 0,-1 3-1,0 4 1,1 9-175,2 13 1,2 10 0,1 2-1024,-6 4 0,1 1 0,0 3 966,10-7 1,1 2-1,1 1 1,1 1-7,0 1 1,1 2 0,2 1 0,1 1-1,2 0 1,1 1 0,2 0 0,2 1 20,-4 14 0,3 2 0,3 0-2,4 1 0,3 1 0,2-2-23,2-12 1,2-1-1,5 2-9,5 1 0,3 3 0,4-1 0,5-6-6,5-5 1,6-4 0,4-1-18,2 2 0,4 2 1,3-3-1,3-6-13,5-8 1,4-5 0,2-4 0,-2 0-790,8 0 0,-1-2 0,6-4 816,-6-4 1,4-2 0,3-2-1,-1-2 1,-5-3 24,-4-1 1,-4-2 0,0-3-1,3 0 10,3-1 1,3-1-1,2-2 1,-3-1-1,-5-4 32,-1-4 1,-4-4 0,-3-1 0,-2-4-8,-4-1 0,-2-2 1,-3-3-1,-3-1 2,-3-3 0,-3-2 0,-2-1 0,-3-2-21,-3-2 0,-2-2 0,-3 0 0,-2-1-333,-1-1 1,-3 0 0,-3 0-1,-2 0 320,-3 2 1,-2 0-1,-3 0 1,-2 2 6,-6-12 1,-4 3-1,-8 3 38,-2 14 0,-6 2 0,-4 2 0,-3 5-52,-4 3 1,-4 5-1,-2 2 1,-1 2-7,-1 1 1,-1 3 0,-1 2 0,0 2 210,0 4 1,-1 3-1,1 3 1,2 1-257,-4 4 0,4 2 0,0 4-525,-2 6 1,2 3-1,4 1-783,1 2 0,4 4 1351,-3 12 0,9-1 0,19-10 0,5 2 0</inkml:trace>
  <inkml:trace contextRef="#ctx0" brushRef="#br0" timeOffset="220283">12208 13200 17216,'8'-44'1071,"1"0"0,-1 0 0,3-10 0,-3 7 33,-5 3-622,-6 26-292,-1-1-134,-7 25 79,-27 44-1613,5-4 1506,2-1 0,-5 10 0,0-1-723,8-10 1,0-1 0,0 2 694,3-6 0,-1 1 0,-1 1 0,2 1-3,-1 0 0,0 1 0,2-1 1,1 0-469,-2 10 0,2-2 0,1-1 448,2-8 1,1-1 0,2 1-182,1 3 0,2 2 1,5-5-1699,8-6 1,4-3-3600,3 20 5229,15-8 0,-11-35 0,1-2 1</inkml:trace>
  <inkml:trace contextRef="#ctx0" brushRef="#br0" timeOffset="220658">12280 12909 21702,'47'-7'213,"1"0"0,10 9 0,7 4 0,-5 3-2382,-6 3 0,5 4 2190,-7-3 0,10 1 1,5 2-1,-2 0 0,-4-2-376,-6-2 0,-3 0 0,1-1 0,3 2 343,-6-2 1,4 1 0,1 1 0,1 0 0,-1-1 0,-3 1-52,4 0 0,-2 0 1,-1 0-1,0 0 0,-1 1-323,0 1 1,-1-1 0,0 2 0,-2-1-1,-1 0-526,0 0 1,-2 0-1,-1 0 1,-1 1 911,15 7 0,-2 0 0,-12-4 0,-8-3 0,-12-5 0</inkml:trace>
  <inkml:trace contextRef="#ctx0" brushRef="#br0" timeOffset="221332">11933 14635 22324,'-45'-35'605,"-5"21"-3357,20 35 0,2 10 2783,5-8 0,1 1 11,-2 8 0,2 3 430,5 4 0,4 4-475,0 2 0,3 3-17,2 9 1,5 0-1,10-7 1,5-4 8,-2-9 0,4-2 5,13 2 0,7-5 28,6-10 1,3-4 69,-3-1 1,0-5 125,3-4 1,-5-8 1225,0-18-1069,-23-15-179,-22-7-72,-17-1-80,-5 10-13,-5 12 0,-5 4 1210,8 8 1,-2 2-1242,-16-2 0,0 2 0,15 5 0,1 3 240,-8 3 0,2 3-386,2 5-201,-5 7-39,32-8-3658,34 4 4044,20-11 0,-11 2 0,3-8 0</inkml:trace>
  <inkml:trace contextRef="#ctx0" brushRef="#br0" timeOffset="221716">12163 14109 18857,'-42'-12'780,"0"-1"1,0 0 0,0 3 0,-1 3 0,-2 7-576,-1 9 1,-3 8 0,-1 5 0,3-1-1256,-5 6 0,3 2 0,-1 3 1068,7-5 0,-2 0 0,1 4 1,4 8 9,7 2 0,2 8 0,1 4 0,2 2 0,3-2 0,3-4-37,2 1 1,4-4-1,2 1 1,-2 6-303,-1 2 1,-3 6-1,0 2 1,2 1 0,3-4-1,4-6 303,4 8 1,5-7 0,6 2-7,5-2 0,6 3 0,2-2 0,1-8-49,4 2 1,7-6 55,-1-8 0,7 2 0,2-3 0,2-9 5,5-8 0,1-10 1,6-2 16,6 0 0,6-4 1,2-1-1,-3-4 17,-6-1 0,-1-3 1,1-2-1,1-6 46,-4-2 0,3-5 1,1-2-1,-1-3 1,-3-1-1,-5 1-260,3-5 1,-6-1 0,-2-3 0,0-3 223,-2 0 1,1-4-1,-1-3 1,-4 0-1,-7 1-17,-6-2 0,-6-1 1,-4 0-1,-1 0-9,-1-2 1,-3 0 0,-2-1 0,-2 1-7,-3 0 0,-3 0 0,-2 1 0,-3 0 1,-5-11 0,-4 0 0,-6 4-6,-5 5 1,-6 4 0,-5 4-16,-4 4 1,-5 4 0,-3 5-25,-6 3 1,-3 5-1,1 3-9,10 5 0,2 1 0,-4 3-268,0 3 0,-4 2 1,1 1-1,7 2-130,-1-1 0,1 3 441,-7 4 0,-4 3 0,12-1 0,8 1 0,-8 10 0</inkml:trace>
  <inkml:trace contextRef="#ctx0" brushRef="#br0" timeOffset="222283">14575 13869 15809,'-1'-7'5169,"-1"2"-3812,4-56-1032,2 40 53,1-17 0,6 3 164,8 22-228,12 1-5,1 13-141,6 11-45,8 13-87,-20-7 1,2 4-12,20 16 0,1 3-688,-9-7 0,-1 1 637,-4-3 0,2 3 0,-4-1-103,2 6 0,-6 2-1935,-4 9 1,-6 1 1685,-8-15 0,-6-2-902,-9 14 0,-10-4-2737,-7-17 0,-5-4 4017,-2 3 0,1-1 0,-13 3 0,17-14 0</inkml:trace>
  <inkml:trace contextRef="#ctx0" brushRef="#br0" timeOffset="222756">14670 14415 19290,'28'-40'260,"1"0"1,0 0-1,-1 1 1,4-5-1,-2 2 1,5 3-359,8 6 1,5 3 0,-2 3-1891,9-3 1,0 2 1157,1 1 1,1 1-529,-3 3 0,-1 0-312,-4 2 0,-2 2-643,-9 2 0,-3 1 963,13-11 1977,-24 10-627,-23-10 0,-38-14 59,16 18 0,-2-2 1242,-13-9 1,-2-1 490,3 3 1,0 1 479,-4-2 1,-2 3-997,-2 1 1,-3 4-515,-4 5 0,-2 5-283,-5 3 0,-3 6-487,18 5 1,-1 3 0,-1 2 177,-2 2 0,0 2 0,-2 4-68,4 4 0,-1 4 1,0 3-1,2 1-50,-9 9 1,2 2-1,2 3-515,-1 0 0,2 1 0,3 5 478,12-5 1,1 2-1,3 2 1,3 3-14,1 3 1,2 2 0,4 2 0,4 3-4,6 1 0,4 4 0,3 1 0,2-1 0,-1-3-399,-2-1 0,-1-2 1,4-1-1,9-2 396,8-3 1,6 0 0,5-1 0,6-5-1,5-8-6,3-11 1,8-6 0,4-5 0,2-4 0,2 0-1,-1 0-189,-5 0 0,0-1 1,1-1-1,2 0 1,-1-2-1,2 0 1,0-1 217,-1-1 1,2 0-1,1-1 1,1 0 0,-1-2-1,-1 0 1,-2-1 0,-2-2-142,3-1 1,-2 0 0,-1-2 0,-2-1-1,-2-3 1,-1-1 215,3-4 0,-1-2 0,-2-2 0,-3-2 1,-3-1 49,8-10 1,-6-3-1,-2-7-23,-2-3 1,-1-5 0,-3-4 0,-4 1-151,-10 4 0,-3 0 0,-3-1 1,-2 0 28,-1 1 0,-1-1 0,-4 1 0,-4-1 12,-4 0 1,-4 0-1,-6 0 1,-7 3-57,-13-5 1,-11 1 0,-5 3 0,-1 3-324,2 3 0,-1 3 0,-3 3 0,-6 1 367,1 7 0,-6 0 0,-4 1 0,0 3 0,3 3 0,7 4 0,-6 2 0,6 6 0,-1 1 0,-3 4 0,0 0 0,0-1 0</inkml:trace>
  <inkml:trace contextRef="#ctx0" brushRef="#br0" timeOffset="223957">12204 9633 15361,'-9'-2'2190,"-26"-5"1,-5 0-1530,14 5-533,-14-5 1,8 2-11,29 5 128,21 3 29,29 1-163,-10-2 0,4 0-750,13 0 1,4-2 668,-13-2 1,2 0 0,1-1-6,2 0 0,1-1 0,-1 0 15,0-2 0,0-1 0,-2 0 9,-4-1 1,-1 0 0,-2 0 50,11-5 0,-5 0 18,-11 1 0,-4-1 301,6-10-129,-23 1-156,-23-1-57,-17-2 28,-19-1 140,3 8 1,-3 0-26,11 4 1,1 0-15,-10-4 0,3 1 101,2-3 1249,16 6-1523,12 7 141,6 5-153,29 16-16,-9-5-12,36 20-5,-5-2 2,-15-7 1,2 3-562,2 2 1,0 3 423,1 2 0,-2 3-876,-4 3 0,-3 3 1022,-7 6 0,-4-2 0,2 7 0,-14-4 0</inkml:trace>
  <inkml:trace contextRef="#ctx0" brushRef="#br0" timeOffset="225374">14462 9936 21423,'-7'-46'684,"0"-1"1,0 1 0,-1-16 0,3 5-283,6 14 0,2 5-271,2-6 8,1 16-4360,2 40 4219,0 4 458,12 39-491,-7-11 0,-1 2 38,-2-7 0,0 1-201,-1 1 0,-1 4 0,-1-1 117,-2 4 0,-1 2-261,0-1 1,0 3-1,1-1-151,1-3 0,0-2 1,1-1 82,1 16 1,1-4 154,0-18 1,-1-7-15,-2-11-33,-17-35 313,-2-18 25,1 5 1,-1-5 86,1-14 0,0-4-22,1 2 0,0-2 696,3 8 1,-1-2-1,1 0-651,-3-14 0,1-2-279,2 13 0,0-3 0,0 3 270,1-15 1,0 3-82,0 4 0,2 1 196,4 7 1,6 3-217,6 5 1,4 3-34,-5 5 0,4 1-3,21-11 0,7 7-336,-8 17 1,1 3 335,5-4 0,3 3-20,4 4 1,0 7 159,-4 9 1,-2 3-147,-7-4 1,-2 5 2,3 10 0,-11 7 657,-25 8 0,-13 4-657,-19 12 0,-7 0-453,4-5 1,-4-1 455,-4-8 0,-6 0 0,5-6 3,9-6 0,1-2 0,0 0 1,-3 2 0,2-1-52,-3 3 1,4-2 339,4-4 0,3 1-1771,-7 18-2346,50-29-1104,7 1 4206,22-9 1,-24-2 0,1 0 0</inkml:trace>
  <inkml:trace contextRef="#ctx0" brushRef="#br0" timeOffset="226808">15408 9597 23159,'-56'-5'397,"0"-1"1,5 0-1,7 10-338,19 20 0,6 6-20,-7 5 40,10 6 89,26-21-17,13 2 22,24-20-16,-4-14 1,1-5-310,-11 3 0,-1-2 272,11-8 1,-3-2 125,-6-10 46,-15-3-119,-23 8-145,-3 8 34,-17 8-68,14 12-11,-2 0 567,9 20-533,5 2-11,3 20-6,5 1-12,7 2-10,5-2 16,4-5 6,-2-8 40,3-6-18,-10-11 0,1-2 23,-6-11 28,2-10-45,1-5-17,-1-5-11,6-22 45,0 4-39,4-8-1,-4 19 1,1 2 5,12-6-3,-10 10 1,1 2-9,13-2-17,-11 10-5,3 6-1,-14 10 6,5 10 34,-6 12-17,-2 13 11,-3 9 1,-1 15-29,3-3 0,4-4 11,22-12 1,-14-26 16,30-6-5,-31-15 22,27-15-12,-24-5-10,7-18 22,-15-16 39,-9-3 23,-8 2 33,-11 7-45,3 31-83,-2 3-18,6 19 12,2 8 11,0 11 0,5 33-56,5-2-116,-2-15 0,1 0 4,12 17-100,4-6-18,5-10 6,5-11-202,28-17 415,-13-14 89,-16 0 1,-1-5 134,9-29-34,-17 7-56,-5-7-5,-12 14 190,3-11-140,-1 11-6,5-12 165,-4 22-237,6 2-34,-2 10-6,9 7 6,0 13 6,-1 14-6,-12 1 0,-3 2 0,1 8 5,-8-3 1,-3-3 0,-1-9-12,-3 4 12,8-21 10,10-11 18,8-11 0,12-11 33,-6 1 0,0-2 112,17-22-128,-4 5-74,-20 20 23,-12 19 0,-1 9 23,6 4 5,8 5-34,13 1 28,14-4-14,5-10 1,3-3-9,-10-3 0,0-2-158,17-3 1,-2-4 171,-22-2 0,-4-3 9,11-13 7,-24-1 1,-7-5 20,-3-24-1,-6 16 0,-4-1 14,-3 8 1,-3 2 61,-4-5 0,-3 2 177,-6-14-225,2 10-56,11 28-33,7 21 321,6 16-330,4 18 0,1 9-6,-2-5 0,2 4 0,-1 0-489,2 1 0,0 1 0,0 0 419,1 1 1,0 1 0,1-5-174,3-1 0,5-6-1610,12 1 0,6-6 313,-10-14 1,2-4-3201,11-1 1,-1-6 4765,7-16 0,-24 3 0,-17 0 0</inkml:trace>
  <inkml:trace contextRef="#ctx0" brushRef="#br0" timeOffset="226983">17153 9421 23075,'47'-20'411,"1"1"0,0-1 0,0 1 0,-1 1 0,-1 2-243,15-2 0,1 2-725,-14 4 0,3-1 0,-5 2 402,0 0 1,-3 1-818,4 0 1,-9 3-7102,-18 8 8073,-19 6 0,-2-2 0,-4 0 0</inkml:trace>
  <inkml:trace contextRef="#ctx0" brushRef="#br0" timeOffset="236615">19535 8880 14141,'4'-44'900,"0"-1"0,1 4 0,-5 13-629,-9 24 54,-13 21-62,-6 12 0,-2 5-941,6-5 0,-1 2 767,-6 8 1,-4 5 0,-1 4-649,4-4 1,-2 3-1,1 1 1,0-2 566,5-6 0,1-3 1,-1 2-1,-1 3-350,0-1 0,-2 4 0,-1 2 0,0-1 0,1-2 0,4-4 334,-4 6 1,3-5-1,-3 5-36,-1 2 0,-3 6 1,-2 2-1,2-1 1,3-5-402,-2 4 1,4-3-1,-2 2 284,2-1 0,-2 3 0,1 0 0,5-4-760,3 0 1,4-3-1,2-2-1474,1 6 1,3-3 967,4-3 1,3-4 1426,2-1 0,4-21 0,0-15 0</inkml:trace>
  <inkml:trace contextRef="#ctx0" brushRef="#br0" timeOffset="237957">19808 9305 2713,'36'-42'2244,"-1"0"0,1 0 0,-7 8 450,-14 20-2431,0-1 1186,-17 27-962,-7 13-140,-11 30-123,-1-6 0,-4 6-458,6-10 0,-1 1 0,0-1 258,2-5 0,1-2 1,-1 1 12,-3 6 0,0 1 1,2-4 365,-3 3 1,1-3-384,4-7 0,-1 0 30,-3 9 0,2-4 1,5-9 1254,-1 3-857,11-24 1689,6-20-2131,12-29 1066,-2 3-1092,2 0 1,1-3 2,-1 4 0,0 0-133,0-1 0,2-3 154,7-14 0,4-8 0,-1 5 38,0 3 0,2 0-33,-7 11 1,2-4 0,1 1 0,-3 5-376,3-2 1,1 4 371,7-9 0,3 3-18,-7 13 1,3 3-26,12-8 1,2 3 25,-15 12 0,2 5-101,12 3 0,-2 10 34,-10 22 100,3 16-28,-58 17 1,-18 4 5,17-21 0,-5 0-321,-11 7 1,-9 4 0,2-5 331,-2-3 0,-1-2-319,5-3 1,-2 0 0,2-1 346,-5 3 0,3-3 53,3-3 1,7-4 1149,6-5-1063,21-15-106,16-12-11,10-5 898,12-3-921,11 2-28,-4 5-8,-2 5 0,1 3-25,13 8 547,-12-2 1,-1 2-587,16 12-46,0 3 29,-12-6-337,21 3 242,-27-11-371,26 4 118,-10-13 118,12-12 241,-25 0 0,-2-2-1533,-4-2 1,-2-3 1616,-1-1 0,-3-1 67,13-16 101,-6 3 383,-9 9-226,-11 8-268,-16 12-85,-12 12 3414,-12 14-3397,-3 12 5,2 5 0,11 17 12,15-17 122,26 9-83,-3-32 122,29-3-77,-19-19 38,11-6 197,-8-21-185,-15 3-56,-7-11-57,-13 16 52,-17-8-57,0 11 17,-10-6 5,8 10-33,7 6-106,8 5-45,7 4 39,8 2-45,12 0 28,3 1-268,38-2 184,-19 1 0,1 0 143,4 0 0,2-1 31,3 1 0,-3 1-1,0-1 96,-18 1 0,-29 3 0,-10 3 56,-17 10-123,0 12-17,1 3 11,13 8 17,12-13-5,11 15 27,5-13 68,12 8 22,3-16 22,5-9 96,18-19-113,-15-6-49,3-9 162,-19-15-3499,-15 8 3381,1-14 11,-15 9-50,-7 2-22,-12 4-35,-8 3-44,-5 7-56,5 6-201,8 7-214,12 6-549,10 11-2211,12 9-5666,7 8 8897,1-6 0,-3-6 0,-10-11 0</inkml:trace>
  <inkml:trace contextRef="#ctx0" brushRef="#br0" timeOffset="238274">21599 9324 14673,'14'-42'1229,"0"-1"1,-1 1-1,7-17 1,-1 3-648,-3 16 0,-1 2-420,-2 4 0,0 1 646,7-20-7,-7 14-526,-6 16-256,-4 13-92,-6 15 112,-17 34-28,4-1 1,-2 5-468,-3 8 0,0 3 432,6-10 0,1 1 0,1-1-72,-3 16 1,4 1-154,6-8 1,1 3 0,3-4-147,1 2 0,3-1-1386,1-8 0,2 0 1,1-7 66,8 6-5590,4-5 6790,-11-29 0,-2-3 0,-3-5 0</inkml:trace>
  <inkml:trace contextRef="#ctx0" brushRef="#br0" timeOffset="238440">21424 9445 18029,'-1'-53'465,"0"-1"0,6 4 0,11 7-502,19 21 1,7 8-973,-8 0 1,4 0 569,3 3 0,5 0 0,-2 2-2751,13 1 1,0 0 3189,4 0 0,-2 0 0,-19 4 0,-6 2 0,-10 1 0</inkml:trace>
  <inkml:trace contextRef="#ctx0" brushRef="#br0" timeOffset="239406">20430 10672 17692,'20'-41'407,"1"-1"0,-2 2 0,-5 16-492,-13 25 176,-1 4 99,-5 14-83,-8 10-57,-1-2 0,-5 3 0,-5 3 1,-3 1-32,-1 0 1,-2 0 19,-2-3 1,0-3 1136,-16 9-952,21-19-23,11-20 74,39-50-180,-6 17 0,0-2-269,2-1 1,2-1 310,8-10 0,-1 3-8,-3 8 3,-3 7 0,0 2 2,-1 6-95,1 3-39,-7 11 12,0 23-12,-5-1 22,8 26 398,-6 0-417,-2-9 0,0 2 8,7 22-17,5 3 12,-7-25-6,9-4 45,0-15 33,10-2-39,-5-11 79,22-20 16,-8-18-100,0 0 55,-16-12 1,-6-2-11,-7-1-43,-2 5 0,-3 1 15,-7 1-309,-3 18 62,0 10-252,-1 16 230,2 6-1373,12 28 913,-5-12-1523,18 30-2342,-3-17-2979,9 9 6674,-1-8 0,-12-14 0,-7-10 0</inkml:trace>
  <inkml:trace contextRef="#ctx0" brushRef="#br0" timeOffset="239766">21337 10610 20050,'-60'-16'314,"17"2"-225,4 57-78,24-20-11,0 10 0,4 2-16,9 9 21,1 8 6,17-16 241,6-21 224,2-4-45,4-11-251,-11-7 280,7-20-192,-11 1-21,3-16-62,-11 3-12,-7-1-106,-1 9 40,-6-7-62,2 19-152,-2-6-369,4 16-191,4 5 241,0 5-957,4 6 56,2 2 1327,19 21 0,-15-20 0,11 12 0</inkml:trace>
  <inkml:trace contextRef="#ctx0" brushRef="#br0" timeOffset="240090">21858 10470 18599,'15'-59'1210,"-1"0"0,-1 10 0,-4 6-34,-5 11-762,-3 18-268,-1-1-185,-1 10 28,-2 15 27,-2 1 12,-10 40-5,5-18 2,-3 8 0,-1 1 14,-2 3-22,4-15 0,0 0 5,-7 6 40,-2-7 117,5-11 73,4-6-33,7-9-141,5-8-140,0-3-61,0-2-1232,3-6-1798,0 8 3153,7-3 0,-6 7 0,1 3 0</inkml:trace>
  <inkml:trace contextRef="#ctx0" brushRef="#br0" timeOffset="241067">21754 10719 8769,'9'-4'6648,"-3"0"-4788,-6 4 1462,0 0-2734,4-63-185,-11 41-272,6-15 1,-5 5-31,-15 23-62,-5 6-22,1 4 22,-16 14-11,12 3-11,-14 13-6,13 2 1,1 6-24,6 4 1,8 0 0,12-1 5,13-5 52,10-8 105,9-11 45,4-10 5,3-17-27,-2-12-51,2-19-36,-14 1 0,1-7-12,1-10 1,-1-2-679,0 0 0,-1 0 703,-1-1 1,-2 4 25,-8 20 0,0 3 110,6-23-57,-4 10-106,-4 15 89,6-3-95,-3 17 6,13-3 1262,-8 19-1318,3 15-34,-12 20 11,-6 19-16,-13 0 0,-5 1-402,3-12 0,-2 0 396,-8 14 0,-2-3-48,9-21 0,1-3-243,-10 21-213,12-10-291,11-11-130,16-10 220,17-10 402,14-10 309,10-10 134,1-10 932,-4-9-532,-26 8 1,-2-1 187,2-8-72,-4-3-147,-25 20-307,-1 6 184,-4 3-307,6 3-35,-2 0 18,4 3 39,1 4 16,7 4-27,11 5-17,15-1 5,14-6 23,8-4 126,-19-12 0,-1-5 36,11-8 51,0-19 50,-33 8-17,-8 1-100,-13 6-91,-7 6-66,-13 7-17,-15 9-17,10 6 33,-13 11-66,23-2 10,-11 21-5,17-4-78,1 16-191,26-2-509,19 4-93,-5-23 0,3-2-2681,5 0 1,1-2 3551,-2-4 0,-3-3 0,10 3 0,-19-10 0</inkml:trace>
  <inkml:trace contextRef="#ctx0" brushRef="#br0" timeOffset="243565">7408 12289 18173,'-38'-11'638,"0"1"1,2 0 0,4 2-191,3 5-246,7 1 190,-6 0-353,14 2 34,-28 3 27,-18 9-77,7-3-9,20-2 0,-1 1 30,-6 0 1,1 1-5,-13 3-10,4 1 1,2 0-20,11-1 40,-12 12 27,23-8 12,-14 10 5,0-3 0,-3 2-28,-1 0 7,2 5 16,3 3 10,4 6-4,5 5-35,6 4-5,8 1-3397,16 11 3352,1-27-6,10 3-10,-8-29-18,-1-1-324,2-4-1249,13-13 716,-1-20 4205,3 4-3381,-10-24 62,-9 14 33,-2 4 0,0-2-199,-2 3 0,0 0 252,-1-6 1,0 0 125,-6-22 51,0 10 50,1 11 23,1 12-23,3 11-112,0 8 309,-4 11-477,-3 11 17,-7 14 17,-2 13 45,2 9 45,4 8-76,9-26 0,1 0-143,2 2 1,0-1 103,2 1 0,2-1 13,7 29-16,9-9-17,9-11-22,-4-15-79,21-6-263,-8-16-846,25-6-2062,-29-6 1,-1-1 2415,29-11 0,-21 5 1,-16 5-1</inkml:trace>
  <inkml:trace contextRef="#ctx0" brushRef="#br0" timeOffset="244622">13457 12106 18467,'-26'2'1749,"10"-5"-1713,20-3 257,8-9-237,-1 4-66,3-1 34,6 0 8,15-1-181,-4 2 185,5 1 1,2 0 19,18-3-326,-14 3 1,2 1 294,-6 1 0,-1 1-8,0 2 0,-1 1-65,-3 1 0,0 1 65,22 7 5,-13 3-5,-16 3 16,-6 3 7,-6-4 581,4 3-509,3-3 433,-6-4-248,-3-2 214,-8-4-203,-7-9-174,-6-2-5,-11-13 5,-10-1 1,-12-5 10,-10 0-118,23 16 0,0 1 488,-24-10-246,15 8 134,12 3-308,18 7-67,3 1-28,5 3-134,0 0 287,5 1-153,1 3 34,17 6-23,25 16-22,5 5-227,-18-9 0,-2 2 229,-8-1 1,-4 1-70,13 27-197,-15 4-3828,-23-12 1,-6 2 4102,-9 13 0,6-25 0,-1-4 0,-1-10 0</inkml:trace>
  <inkml:trace contextRef="#ctx0" brushRef="#br0" timeOffset="259482">16883 14458 9811,'-4'0'4094,"1"0"-828,3 0-2449,-35 7 332,27-5 167,-27 5-308,35-7-437,1-3-335,2-3-96,1-7-33,5-4-40,4-7-11,10-5-6,12-8-14,-11 15 1,4-1-543,5-3 0,4-1 539,5-1 1,4 0 2,5 1 1,2 2-6,3 0 0,1 4-12,-1 2 1,1 3-1,-4 3 1,1 3-13,-11 4 1,1 3 0,-3 1-344,2 2 1,-1 3 329,7 1 1,-3 5-67,-2 17 66,-11 6 12,-12 3 11,-11-1 1100,-8-3-955,-10-14 752,-7-5-813,-7-16 76,-5-8-138,6-2 79,-13-24-46,10 5-44,5 8 0,-1-1 36,-3-3 1,0 2-9,-10-10 11,-6-4 202,9 11-62,11 10 51,-5-8-174,17 19-78,3 2-29,4 6 23,5 7-11,11 5 22,17 13-6,-8-7 1,3 1-9,6 4 1,2 3-614,3 2 0,1 3 579,1 2 1,-2 2-51,-3 1 1,-4 3-280,-7 0 0,-5 2 128,-7 1 0,-8 0-818,-18 10 1,-7-3-56,7-14 0,-5-1-2740,-17 12 1,-4-5 3850,-3 0 0,6-7 0,17-17 0</inkml:trace>
  <inkml:trace contextRef="#ctx0" brushRef="#br0" timeOffset="260739">18611 14148 15656,'12'-63'1198,"-1"1"1,1 0 0,-2 5-1,0 2 1,-2 8-762,1-15 299,-4 17 312,-2 7-766,-1 20-142,1-6-55,-2 22 27,6 33-78,-3-7-1,1 10 1,-2 8-679,-3 6 0,-2 0 647,0-7 1,0 1 5,-4 20 1,-1 2-325,-1-11 1,0-3 318,2-9 0,0 0-85,-1 18 1,3-4-59,2-16-182,6-4 0,4-3 53,2-13-425,35 0 543,-18-22 11,34-13 151,-32-1 0,-1-3 740,1 1 1,-1-3-570,7-15 0,-4 0-64,-4-4 907,-5-16-722,-27 33 100,-10-4-129,-2 10-72,-3 4-113,11 9-89,5 3-5,3 6 16,2 5-11,9 13 6,-2-5 5,8 6 17,10-4-6,-7-7 1,17 3-7,-17-12 57,28-13-39,-19-5 11,12-7 89,-18-13-95,-14 16 73,-1-26-50,-14 19 11,-14-11-17,-6 17-11,-17 5-56,9 13 16,-5 12 7,4 25-12,15 3-23,9-4 1,7 3-82,10-5 0,6-1-308,2 1 1,4-1 136,8-2 1,4-4-169,15 4-79,-14-14 1,2-2 25,5-6 1,2-2 296,2-1 0,2-3-250,7-4 1,0-4 442,-9-2 1,-1-5 167,7-10 0,-4-2-38,9-7 3,-18 2 1,-6-2 191,-10 2 504,1-13-622,-13 20 513,-12-4-569,0 16 964,-21-7-969,2 15 99,-14 5-216,11 5 33,-12 20-56,15 0 0,-9 14 22,16-2-33,8-1-23,11-5 12,12-5 16,3-10 1,19-7 10,-15-9 40,22-12 17,-22-5 61,6-11-33,-14 6 167,-4-9-106,-6 11 24,1-7-19,-4 12-49,-1 4-62,-2 5-40,0 3-27,-5 17-68,3 2-167,-2 19-562,8 0-1611,8 5-5905,9 2 8335,5-7 0,-6-14 0,-5-11 0</inkml:trace>
  <inkml:trace contextRef="#ctx0" brushRef="#br0" timeOffset="260981">20256 14091 17070,'2'-54'2496,"0"0"0,-3 4 1,-4 6-1792,-13-2-463,-2 17 133,-11 10-325,16 16 68,-23 32-51,11 18-45,7-5 1,0 5-971,0 7 0,3 3 950,5-13 0,1 1 0,0 5-54,3 9 0,1 5 0,1 3 1,1-4-98,2-12 0,1-1 1,1-1-1,1 4-163,0 0 1,0 4 0,1 1 0,0-2 0,2-3-645,2 12 0,1-5 0,-1 0-979,-1-2 1,-1-1 0,-3 0 1934,-6-3 0,-3-1 0,0-5 0,4-3 0,-2-6 0,-7-9 0,0 0 0</inkml:trace>
  <inkml:trace contextRef="#ctx0" brushRef="#br0" timeOffset="261156">19693 15454 10671,'4'-52'1228,"0"-1"1,1 1 0,-1 0 0,0-1-1,1-6 1,0 0 0,1 3 0,3 6 303,7-7 0,4 7-2053,0 3 0,1 4 580,-4 12 0,2 0 22,12-9 0,4-1-59,4 4 1,2 1-29,0-1 1,1 0-118,2 2 0,-2 3-891,6-3-2352,-10 11 3366,-16 9 0,-10 8 0,-9 5 0</inkml:trace>
  <inkml:trace contextRef="#ctx0" brushRef="#br0" timeOffset="261930">21022 14235 13527,'8'-44'3797,"0"-1"1,-3 4-3448,2-6 0,-1 5 609,-7 25-629,0 6-30,1 9-255,0 20 111,0 6-134,1 25-11,-6 1 6,-6 6 6,-10-3 10,-5-6 29,-1-12 465,4-14-337,6-11-33,7-15-51,9-22-27,20-29-57,-6 21 0,3-2-212,8-7 0,3 0 221,-1 5 0,2 1 30,-2 4 1,1 1 19,-5 7 1,-2 3 25,7-8-91,-14 16 18,-8 15-28,-2 47-18,0-18 18,1 7 0,2 2 10,8 4-10,11 8-9,-3-24 0,2-2 9,9 6 33,15-1 40,-25-22 446,0-7-435,-9-13-29,-4-13 1,-4-15-12,-1-10-16,-4-11-26,1 30 1,-1-1 2,0 0 0,1 1-11,0-13 34,0-1-34,-2 29-387,0-4-778,3 19-2269,7 11 3434,12 15 0,-9-9 0,4 4 0</inkml:trace>
  <inkml:trace contextRef="#ctx0" brushRef="#br0" timeOffset="262332">21867 14077 10780,'5'-9'5585,"-2"1"-2721,-3 8-2304,0 0 39,15-63-375,-14 45 432,7-17 1,-6 6-545,-24 31 644,6 5-717,-23 12-6,2 14-16,3 5-20,17-7 1,4 1 13,6 1 2679,14 12-2684,20-28 5,-3-4 62,22-10-17,-25-9 28,10-5 241,-11-18 0,-9-13-230,2 1 157,-21-17-146,-5 29-67,-5-4 6,-2 13-45,5 12-73,0 1-123,5 12-375,4 7 6,5 5-1586,5 13 1303,15 17 0,-10-21 0,10 10 0</inkml:trace>
  <inkml:trace contextRef="#ctx0" brushRef="#br0" timeOffset="263148">22315 14128 23467,'4'-50'602,"1"0"1,3 10 0,-8 7-412,-42 14-34,0 21-112,-1 7-39,3 3 33,2 20-11,16-5-34,-3 13 6,15-14-11,17 4 0,2-18 11,34 1 11,-16-15 17,31-13 6,-18-12 38,7-14 6,-25 9 1,-4-4-319,-5 2 1,-3-3 295,-2-9 0,-3 0 36,-4 4 1,-2 3 13,-1-23 17,0 28 0,0 2 45,0 0-67,0-5-45,6 23-45,2 8 0,7 12 530,5 15-575,-1 5 28,-3 9 1,-5 7-51,-10-2 0,-5 4 0,-1 0-45,2-1 0,-1-1 1,-1 2-31,-7 7 0,-2 1 1,0-3-257,-3 4 1,3-6 151,-1 10 128,13-13 1,28-41 151,7-16 5,8-3 67,-10-1 1,1-5 140,-5-3 0,-1 0-107,21-17 129,-11-7-61,-28 30-46,-10 0-156,-7 9 6,-7 4 5,-1 11-17,2 12-6,9 0-21,2 5-1,15-4 17,-2-11 17,14 5-12,-8-10 40,25-10 17,-13-6-1,12-14 12,-17-4 0,-9-3-12,-10 1 7,-12 5-7,-11 8 12,-8 7-28,-1 7-6,6 5-5,8 4-18,6 12-21,8-2-1,-1 27-11,14 4 6,-1-1-22,10 3-2667,5-10 0,0-2 2700,-3-1 0,1-2 0,-3-4 0,-15-18 0</inkml:trace>
  <inkml:trace contextRef="#ctx0" brushRef="#br1" timeOffset="297822">5845 11628 2577,'-6'-5'2896,"1"2"-701,5 3-2044,0 0 806,28-45-800,-1 25-3,12-12 0,7 0-42,2 14 0,3 4-383,2-2 0,1 0 313,5-1 0,-1 2 0,-10 2 0,-2 1 224,3-1 1,1 1-239,1 0 0,-2 1-11,-10 2 0,1 1 13,17-1 1,0 1-20,-17 3 1,-1 1 2,19-2 0,1 0-3,-11 3 0,1-1 31,-2 1 0,3-1 1,-2 1 1,9-2 0,0 0-11,-7 1 0,2 0 0,-2-1 16,6-1 1,-2 1-6,2 0 0,1 1-17,0-1 0,0 1-9,-1 1 1,-1 1-9,-1 0 1,-2 1-8,-2 1 1,-3 1 2,-3 1 1,-2 0-1,-3 1 1,-2 1-251,17 3 297,-17-1 1,0 0 35,17 1-50,-15-2 1,3 0 3,-6-2 0,1 0-1,1 0 1,2 0-12,0 0 1,-1 1-10,0 0 1,-1 2 3,-3 0 1,0 2-3,23 12 35,-9 3 16,-4 3-12,0-1-11,7 1-24,-22-15 0,0 1 2,5 0 1,0 0-10,1 0 1,1 0 6,0 0 1,1 1 23,-2 0 1,1 1 7,-3 0 1,0 0 15,-2 1 0,0 0 12,-2 0 0,-2 1 54,25 16-29,-7 1-1,-16-9 1,-1 1 14,14 12 476,-15-14 0,2 1-507,2 1 0,-1-1-53,20 14-23,-18-12 0,0-1-7,11 12 0,-16-9 1,0 1-5,10 17 3,-15-15 0,-3 0 864,2 15-793,-4 0 9,1 0-34,2-2 8,4 2 16,3-1 6,3 2-9,3 1 5,-2 1 6,-3 3-19,-4 4-30,-14-27 0,1 1-10,-1 0 0,1 0-1,0 1 0,1 0 4,1-1 0,0 0 2,1 1 1,0 0 2,1-1 0,0 1 8,0-1 1,-1 0 5,1 0 1,0 0 2,-1 1 0,0 0-4,0 1 1,-1 2-3,-1 0 1,-1 2-4,-1 0 1,-1 3 98,0 19 0,-1 1-88,-2-13 1,-1 0-9,0 14 1,1 3 13,1-1 1,0-3-630,-1-13 1,0-1 578,2 15 0,0-3 14,1 4-48,-5-15 1,-2 4 72,-3 3 0,-3 3-25,-1-6 0,-2 3 0,0-1-337,1-5 0,-1-1 0,-2-1 318,0-1 0,-2-1 1,1-2-328,-3 10 1,1-2 331,-1 2 0,-1-1-23,2-2 1,-2 1 11,-3 7 0,0-4 2,6-21 1,-1 0 232,-5 12 1,-1 0-217,-10 14-19,14-29 0,-1 2 8,-7 14 0,-1-1-11,0 1-3,-2 4 1,-2 0 7,-2 5-13,7-15 0,0 1 5,4-7 0,0-2-6,0 1 1,-1-1 8,1 1 0,-1-1 5,-1-1 1,0 1-3,-2 0 0,-1-1 8,-1 1 0,-1 0 0,-2 1 1,-2-1-7,-1 2 1,-2-1-1,-1 2 1,-2 0-3,-11 8 0,0-1-3,14-13 0,-1 0-9,-13 10 1,0-1 11,15-15 0,1 0 5,-7 4 0,-4 2-3,-4 0 1,-6 2 0,5-3-6,6-2 0,-2-1-6,-5 1 1,-8 3-1,-2-1 1,7-3 5,-7 1 0,1-3-372,12-3 0,-5 0 1,-1 1-1,1-1 361,-2-1 0,0-1 0,1-1 0,2 0 9,1 0 0,2-1 0,-3 0 89,-1 0 0,-3 1 0,-1 0 1,3-1-107,-9 2 0,2-1 1,2 0-80,8-2 0,1-1 0,-2 1 93,1-1 1,-4 2 0,1-2 0,3 0-242,3-2 1,2 0 0,-3-1 245,-5 2 0,-5 0 0,0 0 0,4-1 0,2-1 0,2-1 0,-3 1-7,-10 1 0,-7 0 0,1 0 0,8-2 4,1 0 0,1-1 4,5 0 1,-7 0-1,0 1 1,8-2-5,-2-1 0,-1-1-7,-5 1 0,-9-1 1,-1 0-1,8-1 1,1 0 1,0-2-10,3 1 0,-8-1 0,0 0 0,7-2-24,-7-1 0,3-3 0,1 0 1,-4-1 0,2-1 17,8 1 0,2-1 0,1 0 22,2 0 0,1 0 0,0 0-4,2-1 1,0 0-1,1 0 23,-13-2 0,-1-2 9,11 2 0,-3-2 0,0 0-4,1-2 1,0 0-1,1-1 15,1-1 1,1-1-1,0-3 19,-6-5 0,1-3 0,4 1-36,-3-2 0,3 0-9,-3-6 0,3-4-3,9-4 1,4-2 258,8 6 0,0-2-256,4 3 0,-2-3 1,4 0 8,4-1 1,3-1-1,1 2-6,0-2 0,1-1 137,2 4 0,1-4 1,1 1-124,-2-15 0,1 0-66,1 10 1,0-2 48,1 4 0,0-4 1,0 1 4,1 5 1,0 0 0,1-1-8,-1-4 1,0 0-1,1 0 0,0 2 1,-1 0-1,2 0 11,0 2 1,1-1 0,1-3 52,3-3 0,2-4 0,0 0 0,0 2-12,0-3 1,-1 1 0,2-3-15,0-1 1,1-5-1,1 1 1,-2 9-3,1-1 0,0 4-4,-2 10 0,0-2 0,0 1-23,1-1 1,-1 0 0,1-1-23,1-1 0,0 0 1,2-2-7,1-7 1,1 0 0,1 3 6,2-1 0,1 2-3,0 8 1,2-1-1,1 1-11,6-14 1,3 0 16,-5 10 0,2-2 0,1-1 2,-2 6 1,1-1 0,0 0 0,-1 3-3,-1 1 0,-1 4 0,2-4-3,3-3 0,3-4 0,0 1 1,-3 4 4,7-10 1,0 2-1,-8 12 0,1-1 0,3-3-5,4-3 0,4-3 0,-1 1 1,-4 6 2,0 2 0,1-1-32,-3 6 0,6-7 1,2-1-1,-2 1 0,-4 7 24,10-9 0,-3 5 2,-6 6 0,0 0 1,0 0-47,14-12 1,-2 1 20,-8 8 1,2-1-58,-1 3 0,3-3 0,-1 2-107,-5 6 1,-2 0 0,4 0-1242,10-7 1,4 0-1,-3 3 1123,-1 2 0,-3 3 0,-2 2 0,-5 5 0,-7 4 1</inkml:trace>
  <inkml:trace contextRef="#ctx0" brushRef="#br1" timeOffset="299115">4854 12329 21277,'-2'-4'1010,"-28"-4"0,-9 2-576,5 4-718,-7 0 1,-10 1-1,4 1 737,2 4 1,1 2-149,-1-1 0,-3 1 1,2 0-205,-4 1 1,1-1 13,8 0 0,-2 0 0,0 0-95,-5 1 1,0 1-1,1 0 159,-11 1 0,-3 1-560,12-2 1,-5 2-1,1 1 1,4-2 332,-11 4 1,2 1-17,2-2 0,-4 2 0,6-1 84,4 0 1,2 0-41,6-1 0,-1 0 0,3-1-13,3-1 1,1-1-21,-7 3 0,0-2 24,7-4 1,3-3-137,-1 0 999,-5-2-860,22-4 1780,13-1-2511,0-6 911,8-3-349,6-6 387,5-6 146,5-1 72,-1-1 65,-3 5 187,-6 5 407,-5 5-337,-5 3-678,-5 3-895,-4 3 90,-4 3 216,-2 7 332,-1 6 226,2 11-28,5 8-230,4 28 154,4-13 449,2 13-211,0-25-306,-1-6-295,-2-5 42,-2-6 178,0-5 613,1-6 192,2-4 314,1-1-870,0-15-32,0-5 3,0-17-237,4-6 10,4-6-47,3 0 53,0-6-56,-6 18 378,-1-1 187,-5 18-116,-3-7-89,1 6-37,-2-5-78,3 12 2,1 5 13,0 4-255,0 3 141,-2 7 496,-3 9 48,-5 13-36,-2 13 41,-3 8-9,3 7-123,1 4-38,8-27 1,0-1-169,1 2 1,1-1-225,1-1 0,0 0-76,0 26-17,5-11-42,4-9-92,11-12-265,15-14-106,24-20-83,2-7 862,-1-9 1,-5 0 0,-28 12 0,22-10 0</inkml:trace>
  <inkml:trace contextRef="#ctx0" brushRef="#br1" timeOffset="299789">2385 11478 16701,'-38'-51'1193,"0"0"0,7 11 0,-1 9-963,-24 20-96,9 28-61,-1 14-56,5 11-17,10 4 0,14 0 0,20-4 5,20-5 6,18-7 9,3-14 0,4-3-15,-9-4 1,1-1-6,14 2 0,-3-2-11,11 2 27,-21 3 174,-23 5-145,-29 9-29,-7-3 6,-10-2 1,-5 1-490,8-6 1,-1-1 488,-13 8 1,-4-1-12,-7 1 1,1-2-43,16-8 0,1-1-249,-6 2 0,5-2-1340,12-6-4154,21-5 5774,11-2 0,-3 0 0,-2-1 0</inkml:trace>
  <inkml:trace contextRef="#ctx0" brushRef="#br1" timeOffset="300156">2664 11503 22541,'-17'-47'209,"7"18"-136,17 80-158,5-2 13,1-3 38,2-7 36,1-11 140,-1-12 154,0-8-6,1-15-31,2-11 48,5-16-22,1-9 2,-3-4 242,-7 1-42,-7 5-45,-9 8-181,-3 9-111,-3 10-434,3 6-316,2 6-488,2 6-1199,5 5-4249,5 6 5621,3 0 1,-4-7 0,-2-3 0</inkml:trace>
  <inkml:trace contextRef="#ctx0" brushRef="#br1" timeOffset="300619">3151 10919 14901,'-4'-6'6247,"0"2"-5789,4 4 692,0 0-733,-43-4-116,41 29 77,-27 11-134,36-3 0,8 5-732,-4 3 0,-2 0 704,-1 2 1,-1-1 3,-3-1 1,-1-1-160,-3-4 1,0-2 43,-2 12 347,-6-3-76,3-25 193,-1 1 464,3-14 768,3-10-1623,0-8-65,3-14-192,2-10-3382,12-21 3316,-4 19-32,13-16-103,-3 26 129,11-4 330,5 7 163,5 9-23,15 6-106,-20 8-90,11 11-136,-29 8-321,-4 15-14,-21 12 275,-19 10-29,-7-8-61,-2-12 0,-4-1 225,9-11 0,-1-2-299,-11 9 1,0-1-451,9-9 1,3-2 340,-17 8 0,21-12 0,12-6 0</inkml:trace>
  <inkml:trace contextRef="#ctx0" brushRef="#br1" timeOffset="301480">3983 10779 17216,'-2'-62'2272,"0"0"0,-3 10 0,-1 10-2115,-2 15 18,-3 36-184,10 22 8,0-1 1,2 4-1,1 8 1,1 3-20,0-2 0,1 4 0,0-1-805,2 2 0,0 1 0,1-1 659,0-1 0,0 0 0,1-2-210,3 14 1,0-6-189,-3-18 1,1-4-316,1 12-2532,-1-8-4705,-7-18 8116,0-2 0,-2-8 0,0-5 0</inkml:trace>
  <inkml:trace contextRef="#ctx0" brushRef="#br1" timeOffset="302756">4004 11285 14418,'-52'-13'1598,"0"0"0,-1 0 1,8 1-317,12 0-987,13-3-247,16 0-3,22-1-240,22-5 1,7-2-670,-8 5 0,1 0 851,14-8 1,3-1-120,-7 6 1,-2 2-285,-12 5 0,0 0-10,11-4 0,-2 0 486,9-3-24,-9-1 25,-40 11 410,-19-2 1104,-8 3-841,-11 2 963,8 4-1337,9 0 1307,6-8-1252,10 0-376,4-1-33,5 4 5,17 14-17,-9 2 17,25 14-16,-8 4-4,-6-1 1,-1 0-9,8 11-3,-13-10 1,-3 0 2,-6 7 34,-6-3 17,-15-6 16,-12-14-16,0-6 219,-10-17-51,13-22-175,9-16 20,17-1 39,23 6 34,-2 23-207,0 6 1,2 2-295,15-4-30,-13 5 0,0 2-1136,20-3 378,-15 7-3433,8 3 1879,-22 4 1790,5-2 1325,-17 0 571,-7-4 503,-4-3-514,-2 2 1115,-2-6 543,-2 2-1384,-1 0-363,-1 1-347,2 7-332,2 2-139,0 3-39,1 9-6,1 5 28,4 7-28,5 0 0,2-5-6,19-3 12,-13-9 50,26-6-56,-24-3 11,10-7 0,-5-17 6,-11 6 73,3-26-34,-17 22 5,-5-3-38,-1 17 10,-1 5 90,-6 4-72,3 3-51,-10 8-11,6 6 27,2 2-4,2 3-24,3 15 7,9-7-29,7 16-78,14-16-168,12-4-291,7-5 123,-4-8-695,11-4-627,7-11-363,5-6 1556,-22 1 0,-1-2 456,-5-2 1,-2-3 129,-2 0 1,-1-2 471,16-22 292,-14 2 197,-14 2 110,-7 7-570,-9 9 773,-11 1-37,-4 13-776,-12-2-27,1 13-291,0 5-85,6 6-50,9-1-17,5 11 5,12-6 1,8 8 5,10-6 17,8-7-11,-5-6 16,13-5 12,-14-9 17,11-6 11,-11-8-6,-7 1 174,-1-17-34,-10 8 39,-2-12 12,-12 12-23,-7 6-50,-13 9-11,-10 8-12,-7 13-33,-1 8-73,4 10-50,10 6 16,13 14-50,28 8-50,20 0-186,-2-27 1,5-3-1151,6-5 0,0-3-3502,-7-3 1,-2-2 4051,27 5 1,-38-10 0,-8-3 0</inkml:trace>
  <inkml:trace contextRef="#ctx0" brushRef="#br1" timeOffset="309363">6706 10102 14358,'-47'2'486,"0"0"0,7 0 0,9 0-31,21-1 538,15-1-604,3 0 710,20-1-265,35-6-584,-22 2 1,2 1-782,3-2 1,4 0 699,4 1 1,6 0 0,-5 0 22,-6 1 1,2 0-171,-5 0 0,7 0 0,2 0 0,-1 0-470,-4 0 0,1 1 0,-1 0 0,1-1 447,1 0 0,0 1 1,1-1-1,3-1-1,-1 2 0,3-2 0,0 1 0,0 0 0,-5 0-460,10 0 0,-3-1 1,0 0 436,-9 1 1,2 0 0,-2 0-1,-5 0-131,8 0 1,-5-1 282,-5 2 1,-6-1 1704,-7 0-1172,-19 3 1362,-10 0-2515,-2 1 1069,-5 3-6553,-1 6 5202,-1-1 1,2 1-1,5-6 1</inkml:trace>
  <inkml:trace contextRef="#ctx0" brushRef="#br1" timeOffset="310030">11776 10026 12308,'-48'3'1182,"1"-1"0,-1 0 0,-15 2 0,13-1-1004,29-1-168,13-1 36,5 0 487,4-1 720,26 1-1000,7-1 0,4 1-207,-8-1 1,4 0-401,12-1 0,7 0 0,-3 0 407,2-1 1,0 0-29,0-1 1,3 0-1,-1 0-47,-7 0 0,0 0 0,-1-1 4,-1 1 0,-1-2 0,0 1 52,16-3 1,-2 0-8,-9 1 0,-3-2-63,-8 2 1,-4 0 216,15-5 381,-21 4-785,-17 3-289,-9 3-1206,-10 5-8066,-7 3 9756,2-1 0,1 1 0,9-5 0</inkml:trace>
  <inkml:trace contextRef="#ctx0" brushRef="#br1" timeOffset="312630">725 9875 18265,'21'-39'293,"-5"23"201,-18 61-671,-2 4 0,-2 5 165,2-12 0,-1 1-159,-2 17 0,0-2 217,2-19 0,1-3-59,-1 26 87,6-14-164,2-19-213,5-10-973,18-10-544,4-13-1342,10-8 0,1-4 3262,10-12 0,-21 12 0,-3 1 0,-10 3 0</inkml:trace>
  <inkml:trace contextRef="#ctx0" brushRef="#br1" timeOffset="312963">1170 9979 14326,'0'-3'701,"-1"0"-498,1 3 696,-31 67-36,27-14-620,-9-8 0,3-1 436,27 6-2,22-26 207,11-21 197,-18-12 1,0-6 306,-5-7 0,-5-7-580,-7-4 1,-7-1-529,-9-21-337,-18 10-516,-3 23 420,0 5-178,3 6-1204,6 5-2436,5 5 3894,4 13 0,2-7 1,1 8-1</inkml:trace>
  <inkml:trace contextRef="#ctx0" brushRef="#br1" timeOffset="314971">3596 13047 5124,'59'-9'303,"-1"1"1,0-1 0,1 0 0,-5 1-1,5-1 1,2 0 0,-1 0 0,-3 0-1,-6 2-173,7-2 1,-7 1-1,9 0-305,-10 0 1,7 0 0,3-1-1,4 0 1,1 0 0,-1 0-1,-1 0 238,-7 1 0,0 1 1,1 0-1,0-1 1,0 1-1,0 0 1,-1 0-1,-2 0-66,3-1 0,-3 1 0,0 0 0,-1 0 0,2 0 0,2 0 1,3-1 51,-3 1 0,2 0 0,3 0 0,1-1 0,1 0 1,1 1-1,0-1 0,-1 1 0,-1 0 0,-1 0-28,1 0 1,0 1 0,-1-1-1,1 1 1,-2 0 0,0 0 0,0 1-1,-1-1 1,0 0 2,1 0 0,-3 0 1,-1 0-1,0 0 1,1 0-1,1 0 1,4-1-1,3 1 14,-12 0 1,3 1-1,3-1 1,2 0-1,1 0 1,2 0-1,0 0 1,0 0-1,0 0 1,0 0 0,-2 1-1,-2-1 1,-2 0-1,-3 1-6,11-1 0,-3 1 0,-1-1 0,-3 1 0,0-1 0,0 1 0,0 0 0,1-1 0,2 1-136,-6 0 1,0-1-1,1 1 1,0 0 0,1-1-1,0 1 1,0 0-1,0-1 1,-1 1 0,0 0-1,0 0 144,4-1 1,-2 1-1,0 0 1,0 0-1,0 0 1,0 0-1,1 0 1,1-1-1,0 1 1,2-1-14,-7 1 1,2 0 0,1 0 0,2 0 0,-1-1 0,1 1 0,1-1 0,-2 1 0,0-1 0,-1 1 0,-2 0 0,-1 0 0,-3 0-24,13-1 0,-4 1 1,-3 0-1,-1 0 0,0-1 1,2 1-1,4-1 0,4 0-1,-17 1 1,3 0 0,3 0-1,2-1 1,1 1 0,2-1-1,0 0 1,1 0 0,1 0-1,-1 0 1,-1 0 0,0 0 0,-2 0-1,-1 1 1,-3-1 0,-2 1-33,11-2 1,-3 1 0,-2 0 0,-1-1 0,-2 1-1,0 0 1,1 0 0,1 0 0,1-1 0,3 1-34,-6 0 1,3-1 0,0 1 0,1 0 0,1-1 0,1 1 0,0-1-1,0 0 1,0 1 0,-1-1 0,-1 1 0,-1 0 0,-1-1-35,4 1 0,-1-1 0,0 1 0,-1-1 0,-1 1 1,0 0-1,0-1 0,-1 1 0,0 0 0,-1 0 0,0 0-358,7 0 0,1-1 0,0 1 0,0-1 0,-2 1 0,-2 0 1,-2 0-1,-4 0 0,-3 1-92,6 0 0,-5 0 1,-4 0-1,-1 1 1,-1 0 545,7-1 0,0 0 0,-5 1 0,-8 1 0,-8 0 0,-6 1 0,7-1 0</inkml:trace>
  <inkml:trace contextRef="#ctx0" brushRef="#br1" timeOffset="315922">425 13412 20816,'14'-55'1629,"1"0"1,-2 7 0,-2 7-1074,1 13-218,-5 13 203,-5 18-2848,2 10 1581,0 47 435,-2-1 2085,-2-15 0,1 3-2171,-1-3 0,2-2-614,5 18 187,-1-26 1,3-2-1120,6-4 1150,16 4 669,16-14 1,-18-1 0,8-9 0</inkml:trace>
  <inkml:trace contextRef="#ctx0" brushRef="#br1" timeOffset="316329">1239 13226 11335,'0'-3'7924,"0"1"-5980,0 2-1321,-11 8 374,10 14-1096,-7 13 50,10 1 0,3 1-263,1 9-484,-2-3 1,0 1-5237,-2 4 5178,0 12 0,-1-35 1,-1-17-1</inkml:trace>
  <inkml:trace contextRef="#ctx0" brushRef="#br1" timeOffset="317430">2079 16198 6361,'-8'1'-526,"2"0"626,6-1 40,0 0-5,92-21-2110,-49 12 1,3-1 2041,-3 1 0,2-2 0,2 1 295,6 0 0,1 1 1,0 0-118,-3 1 1,0 0 0,2 0-21,-7 1 1,2 0-1,1 0 1,0-1 16,4 0 0,1 0 0,0 0 1,-4 1-92,0 0 0,-3 0 0,0 0-17,0-1 1,-1 1-1,4-1 102,1-1 1,2 0 0,2 0 0,-1 0-135,-5 1 0,-1 0 1,1-1-1,5 0-292,2 0 1,5-2 0,4 0 0,0 0 0,-1 0 0,-3 1 250,0-1 1,-2 1 0,-1 0-1,1 0 1,2 0-149,-2 0 0,0 0 1,2-1-1,1 1 1,0-1-1,-1 1 123,-5 0 1,2 1 0,0-1 0,-1 0 0,0 1 0,-2-1 0,-2 2 45,3-2 0,-4 1 1,-1 1-1,3-1 1,6-1-49,-6 1 1,5-1 0,3-1 0,4 1 0,0-2 0,-1 1 0,-1 1-1,-3 0 1,-5 1-73,1-1 0,-4 2 0,-3 0 1,0 0-1,2-1 0,5 0 56,-4 0 0,2 0 0,3 0 0,1-1 0,1 0 0,1 0 0,0 0 0,0 0 0,-1 0 13,-2 1 1,1 0-1,1-1 1,1 0-1,-1 0 1,0 1-1,-1-1 1,-1 1-1,-3 0 1,-2 0-22,12-1 0,-6 0 0,-1 1 1,0-1-1,2 0 0,5-1-3,-10 2 1,4-1 0,4 0 0,1-1 0,1 0 0,0 0 0,-2 1 0,-4-1 0,-3 2 0,-6 1-67,6-2 1,-9 2-1,-2 1 1,3-2 0,9 0 70,-8 0 0,6-1 0,5 0 0,4-1 1,1-1-1,2 0 0,-1 1 0,-1-1 1,-3 1-1,-4 1 0,-6 1-46,8-1 0,-8 1 0,-2 0 0,0 0 1,3 0-1,6-1 45,-5 0 0,3 0 0,4-1 0,3 0 1,1-1-1,2 0 0,0 0 0,-1 0 1,-1 1-1,-3-1 0,-2 2 4,-1-1 0,-2 0 0,0 1 0,-2 0 0,-1-1 0,1 1 0,-1 0 0,1 0 0,1 0-6,3-1 0,-1 1 1,0-1-1,0 1 0,1-1 0,0 1 1,1-1-1,0 0 0,0 0-4,0 1 1,1-1 0,0-1-1,2 1 1,-1 0 0,0 0-1,0-1 1,-1 1 0,-1 1-1,-1-1 4,5 0 1,0 0 0,-1 0 0,-1 1 0,-1-1 0,-1 1 0,-1 0 0,-1 0-17,-2 1 0,-3 0 1,-1 0-1,0 0 1,0 1-1,3-1 1,2-1 11,0 1 0,4-1 0,3 0 0,0 0 0,1 0 0,-1 0 0,-3 0 0,-2 1 0,-6 1-2,8-2 0,-7 2 1,-2 0-1,3 0 1,8-1-1,-15 2 0,5-1 0,3 0 0,2 0 0,2-1 0,1 0 0,1 0 0,0 1 0,-1-1 0,-1 1 0,-2 0-25,0 1 1,0-1 0,-1 1 0,0 0-1,0 0 1,-1 0 0,1 0 0,-1 0 0,1-1-1,0 1-8,2 0 0,0 0 1,0-1-1,0 1 1,1-1-1,-1 1 0,0 0 1,0-1-1,-1 1 1,-1 0-3,4 0 0,0-1 0,0 1 1,1 0-1,-2-1 0,-1 1 0,-3 1 1,-1-1-1,-3 1-76,11-1 0,-4 0 1,-3 0-1,0 1 1,4-1 107,1 0 0,3-1 0,2 0 0,-2 1 0,-4-1 0,-8 2 0,2 0 0,-8 1 0,5-1 0,1-1 0,-1 1 0,0 0 0,1 0 0,-1 0 0</inkml:trace>
  <inkml:trace contextRef="#ctx0" brushRef="#br1" timeOffset="318404">371 15903 12717,'10'-46'1030,"1"-1"1,-1 7 0,-3 10-863,-5 22-408,-1 8 259,-1 7 210,1 11-117,0 4 56,-1 21 0,-1 4-1210,-1 5 1075,-1-13 1,0 6 0,-2-2-31,-2 8 0,0-1-43,2 4 1,2-1-20,1-3 1,5-5 10,5-12 1,4-5-3003,11-1 3016,5-8-397,30-11-213,-11-7-2693,0-5 1,0-3 1148,-15-1 1,-2-1 2187,27-9 0,-28 6 0,-21 9 0</inkml:trace>
  <inkml:trace contextRef="#ctx0" brushRef="#br1" timeOffset="319213">1063 15887 9470,'-2'-6'4010,"1"1"-3842,1 5-168,15-43-6,3 27-72,21-33 27,-14 42-16,6 4 123,-9 19-11,-5 1 17,-1 25 27,-17 4-44,-8 2 22,-8 2 152,-8-8 117,7-13 1451,1-7-163,11-14-605,1-9-834,4-2 34,-3-6-186,3-1-145,-1 2-140,9-2 128,7 8 52,8 7 10,2 1-218,18 19 162,-18-10-184,24 18-84,-20-9-18,2 8 158,-10-1 246,-11 0 39,-9-9 62,-27 10-230,-11-9-1078,4-4 0,-2-1 1207,3-3 0,2-1 0,-15 4 0,19-7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8:44:53.74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1585 1448 30736,'-6'0'2031,"1"0"-2031,5 0 0,-56-6 0,68-4 0,-46-3 0,83-4 0,-11 6 0,6-1 0,-3 1 0,-4 1 0,1 0 0,17-4 0,8-3 0,-8 2 0,-17 5 0,-1-1 0,11-2 0,6-1 0,-5 1 0,-3 1 0,-1 1 0,16-4 0,-4 1 0,-2 5 0,-21 9-941,-49 19 0,14-10 0,-22 9 0</inkml:trace>
  <inkml:trace contextRef="#ctx0" brushRef="#br0" timeOffset="226">1832 1430 23551,'14'-38'272,"-1"-1"1,-1 2-1,-2 14-205,-2 34-39,-2 0-2059,1 30 1,-1 6 2041,-1-3-22,-1 12 0,-2 4-1118,-4-16 1,0-2 568,0-7 0,2 2-4356,2 21 1,2-4 4139,7-15 1,-2 11 0,-6-45 0</inkml:trace>
  <inkml:trace contextRef="#ctx0" brushRef="#br0" timeOffset="658">2342 1714 23439,'9'-40'728,"0"-1"0,-1 1 0,-1 16-705,-5 27 72,11 32-73,-4-5-16,6 17-6,-7-7-11,-3-17-34,3 14-67,2-13 45,1-1-124,37-9 196,-9-19 9,-5 1 0,2-5 76,-2-12 0,-3-3 67,13-13-62,-18 12 0,-3 0 454,-2-5-426,-10 14-95,-5 10 39,-13 19-11,-5 16-33,-11 19-12,0 0-232,-3 9 230,6-19 0,-2 6 1,0-1-1029,-3 6 0,-1 3 940,-1 1 1,-2 6 0,3-4-334,0 2 1,4-3-669,5-4 1,3-3 295,5-14 0,3-1-5478,9 21 6262,4-30 0,1-5 0,-2-12 0</inkml:trace>
  <inkml:trace contextRef="#ctx0" brushRef="#br0" timeOffset="1184">2969 1977 21573,'14'-55'1411,"1"-1"1,-2 6 0,-4 14-1373,-8 32-16,-1 6 145,6 34-121,-3 1 1,1 4-40,0-7 1,-1 3-385,-1 27 1,-3-1 392,-2-31 0,-2 0-3,-1 11 0,-1 0 8,-8 9 213,2-18-95,2-14-84,4-13 50,0-28-75,4-11 0,3-5-20,-2-26 0,4 16 0,1-6 0,1 6-722,0 13 0,-1 0 720,2-12 1,-1-6-1,-1 3 24,-2 0 1,-1 2 67,0-1 0,1 2-90,-1 7 0,3 5 17,11 1-5,3 11-7,14 10 1,4 3-39,7 3 5,-3 4 0,-1 5 1484,5 16-1461,-8 15 5,-8 9-22,-13 4-29,-17 9 18,-6-18 246,-11-7 1,-8-3-242,-2-12 1,-2-3 21,-1 4 1,-1-1-32,2-7 1,1-5-193,1-7-672,10-3-1799,9-4-5,7 2-3535,10-1 5381,7 1 0,-5 4 0,1 0 0</inkml:trace>
  <inkml:trace contextRef="#ctx0" brushRef="#br0" timeOffset="1801">3502 1769 19283,'4'5'5774,"-1"-1"-5325,-3-4 217,27-2-246,-10-7-269,22-4-56,-16-13 40,11-20-113,-13 16-5,10-24 61,-23 33 12,2-6-51,-12 15 6,-12 2-28,1 7 0,-27 1-23,17 6 17,-33 15-44,13 16 55,1 12-28,14-4-10,34 18 15,14-28-8,1-5 1,5-1 2,1-11 1,4-4 13,9-1 1,4-5 21,0-9 0,0-4 23,0-6 0,-4-3-13,-9 1 0,-4-3 71,14-29-43,-24 6 125,-7 1 0,-3-2 115,-2-18-227,-4 26 1,-2 1 245,-12-10-388,3 20-8,-3-4 3,8 15 66,3 7 0,1 3 0,7 7 0,8 10 0,19 13 0,-9-6 0,1 0 0,22 18 0,-9-4 0,-3 1-217,-2 2 217,-9-10 0,-5 3-12,-19 25-856,-12-25 0,-4 0-1631,-3 4 1,-3 0 2498,-5-5 0,-1-5 0,-3-1 0,13-13 0</inkml:trace>
  <inkml:trace contextRef="#ctx0" brushRef="#br0" timeOffset="2343">1890 2700 11271,'-53'9'2188,"-1"0"1,0 0 0,2 0 0,4-1-1937,8-1 0,12-1 51,26-3 745,55 0-808,-10-1-749,6-3 0,13-1 0,-1-1 568,-11 0 1,0-2 0,5 0-409,-7 1 1,4 0 0,4-1-1,1-1 1,-1 1 0,-2 0 363,5-1 1,-3 0 0,1 0-1,1-1 1,1 1-300,1 0 1,1 0-1,2-1 1,0 1-1,-1-1 1,-1 1 288,-5 0 1,0 0-1,-1 0 1,-1 0 0,0 1-1,-2-1-257,2 1 0,-2 0 1,-1-1-1,0 1 1,-1 0 249,9-1 1,-3 0 0,2 0-1,2 0-124,0 0 1,4-1 0,1 0-1,-3 0 1,-6 1 91,0 0 1,-5 1-1,5-1-69,-7 0 0,7 0 1,2 0-1,0-1 1,-5 1-1,-8 1 103,14-3 0,-7 0 0,2 1 0,-6 1 0,0-3 0</inkml:trace>
  <inkml:trace contextRef="#ctx0" brushRef="#br0" timeOffset="6718">3118 3802 15029,'0'-4'4750,"0"1"-2402,0 3-1637,-2-35-353,1 26-358,-1-27 165,2 48-142,2 5 457,-1 29-457,0-13-1,-4 0 0,-2 1 23,-3 8 246,-2 5 1,4-23 615,4-20-627,3-17-67,2-10-134,-1-2 111,5-27-89,-3 9-65,0 10 1,0 0 2,0-10 246,0-11-150,-3 33-113,0-6-27,-1 24-18,0 3-5,-4 12 17,-2 26 16,2-7 1,2 2 2,1 4 1,1-1-12,1-3 0,2-2 3,5 9 101,-2-18 50,-3-12-83,-1-8 66,-1-41-89,-1 2-31,0 2 0,1-1-20,0-8 29,2-11-7,-2 25 63,1-15-51,-2 27-45,-1 0 6,-1 23 11,-1 33-17,2 0 11,0 23-44,1-27 0,1 1-505,1-3 1,-1 1-2076,1 4 0,1-1 2630,2 16 0,-3-28 0,0-11 0</inkml:trace>
  <inkml:trace contextRef="#ctx0" brushRef="#br0" timeOffset="7118">3803 3798 19809,'-5'1'2044,"0"-1"-4182,-27 4 0,-5 0 2485,11-1 867,-21 3 0,1 0-822,29-3 742,-6 2-1022,20-3-50,3-2 16,4 0 3426,7 0-3453,3 0 21,23-4 1,6-1-45,11-3-126,-4 0 0,0 0 154,4-3 50,-14 1-27,-16 4 161,-12 3-133,-9 1 38,-8 1-184,-5 0-370,-8 3-3859,-4 5 4268,2 2 0,8-2 0,6-2 0</inkml:trace>
  <inkml:trace contextRef="#ctx0" brushRef="#br0" timeOffset="8460">4962 3978 18515,'-1'-42'1170,"1"-1"1,-1 0 0,1-10 0,-1 8-628,-2 2-358,2 26 11,0 7-129,2 8-17,6 9-27,4 11 22,3 17-23,-3-1 12,-5 20-1,-8-5 6,-6 12-27,-1-17 122,-9 3 34,11-30 6,-4 5 27,9-20 433,2-14-539,0 3 90,-1-35-124,2 0-33,1 6 0,2-3-461,2-3 1,2-1 451,3-5 1,4-2-2,0 8 1,2-3 0,1 4-254,6-8 1,1 3 231,-2 1 1,3 6 10,2 16 0,1 9-30,7 13 22,5 1-11,-3 36-1,-26 9 1,-6 4 11,3-15 0,-4 0 130,-6 10 1,-6 6 0,-3-8-128,-6-11 0,-4-3 2,-7 12 1,-4-1 253,-5-7 0,-2-4-215,9-10 1,1-4-17,-24 6 17,31-31-34,18-6 40,13-17-29,12 8-22,0-2 531,31 10-548,-5 19 12,6 1-9,-5 11 0,1 5 5,-7 3 1,-2 3-12,5 8 1,-2 2 16,-12-9 0,-10 2 14,-35 36-22,-24-31 0,7-8 0,-2-1-301,-17 2 264,14-10 1,-1-3-211,-10 0-414,-14 0-5702,25-11 5550,17-5 1,8 1-1,10 1 1</inkml:trace>
  <inkml:trace contextRef="#ctx0" brushRef="#br0" timeOffset="8692">5788 3755 24547,'-20'28'35,"-1"0"1,1 3 0,4-2-75,7 3-1098,2 19 74,7-18 0,0-5 0,2-9 0</inkml:trace>
  <inkml:trace contextRef="#ctx0" brushRef="#br0" timeOffset="8884">5790 3490 18257,'7'36'-1115,"-4"-16"1,1-2-1</inkml:trace>
  <inkml:trace contextRef="#ctx0" brushRef="#br0" timeOffset="10384">6119 3746 18224,'1'-4'5786,"-1"1"-5674,0 3-28,-31 5 22,16 38-78,-18-6-9,27-5 1,5 2 31,1 8 5,0-8 45,0-10 89,-1-11 269,1-8 63,0-4-254,0-10 1,4-16-196,1 3 67,8-23-34,4 9-16,6-9-23,4 2-28,2 7-22,-6 12-11,17 1-6,-17 15-39,34 1 11,-30 10-45,24 10-95,-10 20-56,-4 8-283,-11-1 0,-3 2 131,1 6-388,0-5 0,2-3 282,2-13-238,8-3 0,5-4 42,16-9 574,-16-7 1,0-3 86,12-7 115,-20-7 0,0-6 227,-5-9 0,-1-3-98,2 1 0,-2-1 64,-1-8 1,-4 1 481,0-12 33,-11 8-470,-10 15 286,-18 3-281,-24 16-290,7 1 22,-28 18-73,38 0 11,-23 22-5,25-7-6,-4 16 17,18 10-17,7-21 72,18 12 147,10-34-79,5-6-11,4-13-51,-14-6 185,8-14-100,-12 5-23,6-10 184,-10 6-240,-6 13 79,-9 3-158,-6 16-10,-7 5 5,-6 17 22,5 13-50,4 6 28,15 5-17,11-9-22,23 6-3319,12-11 3363,-5-9-1089,14-15 1089,-34-15 40,27-14-22,-31 4 5,18-26-12,-26 9 29,1-13-34,-11 13 68,-15-11 2818,1 15-2847,-9-10-5,7 17 1719,3-2-1752,6 10-1,6-5-6,3 7 18,23-3-6,29 6-23,2-2 9,-21 7 0,0 2-9,11 2 12,-7 2-29,-4 11 18,-18-4 21,-4 21-16,-15-6 0,-4 15-16,-3-3 10,1 9-5,3-16-17,9 8 11,1-24-45,15 9 29,-2-15-68,8 0 28,-8-11-123,5-9 6,16-26 184,-13 11 6,-2-6 0,-2-2 84,-12 0 101,1-17-146,-16 28 56,-5 6-33,5 12-40,0 2-22,2 2-11,-1 13 0,3 4 0,5 16 5,2-6-16,24 16 27,-12-22-13,10 0 0,3-3 2,-1-6 3,18-4 0,4-5 20,7-14-380,-12 1 1,-2-2 390,1-14 36,-24 5 1,-2 0 30,1-7 221,-3-3 1,-3-1-59,-5 2-258,3-10 0,-18 30 0,-2 18 0,-3 1 0,-9 46 0,4-2 0,4-6 0,-2 8 0,3-9 0,0 2 0,-2 4-1304,1-3 1,-2 3-1,0 1 1,0 1 1303,-1 7 0,-1 1 0,0 0 0,1-5 0,-1 1 0,0-4 0,1-3 0,0 4 0,-1-1 0</inkml:trace>
  <inkml:trace contextRef="#ctx0" brushRef="#br0" timeOffset="11367">9731 3666 24783,'39'-43'54,"-1"-1"0,-15 7 0,6 6-69,23 18 0,13 12 0,-5 0-1275,-10-3 1,-1 1 1208,3-1 1,4 1 0,-8 0-32,-11 0 0,-5 1-2,23 0-4742,-35 2 970,-33 12 3455,-1-5 307,-41 12 819,16-9 929,-11 2 1435,-4-3-1234,14-3 868,4-3-2262,22-2-162,6-1 241,7 3 128,6 19-352,6 15-225,0 2 37,-2 6 0,-2 3-90,-4-15 1,-2 1-381,-1 22 0,-2 3-23,-2-12 1,-1-2-1210,-1-7 0,1-2 663,0-3 0,1 0 941,2 28 0,1-33 0,1 9 0</inkml:trace>
  <inkml:trace contextRef="#ctx0" brushRef="#br0" timeOffset="11734">10576 3904 25091,'10'-40'479,"-1"0"0,8-15-457,-11 77-8,6 11 0,1 4-3,5 12 9,2 2 0,0 2-29,-11-17 1,-3-2 16,1-1 1,-3-1 7,-6 15 63,-16-35 89,-1-19-45,0-7-22,3-17-51,11-7-5,10-4-3431,2 9 3397,7 3-220,17-4 41,18 5-65,-17 11 1,3 2-368,6 3 1,0 3-369,19-1-1799,-15 6-1,0 2 2768,13 0 0,-3 0 0,-27 3 0</inkml:trace>
  <inkml:trace contextRef="#ctx0" brushRef="#br0" timeOffset="12144">11255 3848 26015,'-16'-25'107,"4"13"-107,27 46 16,-3-11 1,27 11 78,12-25-50,0-5-17,0-8 11,-22-8 118,-5-12-112,-11 7 129,4-33-3494,-23 17 3343,1-5 139,-30 9-16,-6 22-124,1-1 6,-11 20-17,23 16-11,0 1-22,14 7 0,6 4-110,10-7 0,3 0 12,-4 4 0,6 0-1050,19 11 1,12-5-1441,3-19 1,3-4 948,-3 6 0,1-3-913,3-10 0,-3-6 2574,5-11 0,-22 3 0,0-2 0</inkml:trace>
  <inkml:trace contextRef="#ctx0" brushRef="#br0" timeOffset="12501">12047 3884 20436,'-12'-40'1381,"-1"0"1,-8 4 0,-4 15-956,-19 47-320,1 2-33,15 17-23,29-11 23,12-4 51,37-2-107,-15-14 11,4-10 0,0-5 0,-9-6 28,0-4 0,-1-3 67,-4-9-6,2-11-16,-19 4 73,-30-9-40,-3 13-39,-14 1 247,-12 16 44,-1 15-330,6-1 12,-3 17-35,29 3-16,-1 27-73,15 4-373,12-20 1,6 1-636,9-1 0,4-3-168,0-4 0,2-1-3684,13 8 1,0-3 2539,4 3 1,0-1 0,-32-25 0</inkml:trace>
  <inkml:trace contextRef="#ctx0" brushRef="#br0" timeOffset="13660">2949 5165 21752,'28'-37'247,"-7"13"-141,-24 42 46,-4 11-85,0-7 264,-22 22 178,-10-19 96,-15-4-375,8-21-57,13-27-55,18-13-40,8-9-22,11-3-11,10 2-28,4 16 56,24-3-62,13 18-11,-9 0 0,17 24 11,-39 17-17,9 25 12,-18-2 11,-12 1 0,-5 2-1337,-8 6 1329,-4-12 0,-7 6 1,-1-4-22,-9-2 1,-5-3 16,3-1 1,-4 3 0,-2-3 22,-8-1 0,-3-3 0,3-3 39,-4 0 1,2-4-51,-8 3 1,4-10 167,11-25-62,18-15-39,13-16-22,12-7-73,14-3 16,13 4 1,15 5-17,10 10-71,-8 18 1,2 6-163,-9 4 1,0 3-1440,13 5 1,-2 4-313,4 13-2921,-26-7 1,-2 1 3927,-2 1 1,-2-1 0,-16-13 0</inkml:trace>
  <inkml:trace contextRef="#ctx0" brushRef="#br0" timeOffset="13846">3540 5497 23031,'51'-24'-1072,"-1"0"1,-7 1-1,-5 7-267,7 16 1,-28 0 0,0 0-1</inkml:trace>
  <inkml:trace contextRef="#ctx0" brushRef="#br0" timeOffset="14327">5201 5558 19507,'2'-50'767,"0"0"0,1 0 1,0-3-1,0 1 0,2 11-509,2 9 173,3-11-392,-7 34 34,4 21-51,-1 19 1,-3 8-29,4 17-147,-3-14 0,-2 8 0,-1-2-3045,-4 7 1,-1-1 970,2 1 1,0-1 2226,-4 1 0,1-8 0,2-19 0,0-3 0</inkml:trace>
  <inkml:trace contextRef="#ctx0" brushRef="#br0" timeOffset="15101">5194 5560 20946,'-15'-51'915,"0"0"0,1 8 0,6 4-535,12-1-10,8 12-303,-3 12 17,9 1-73,-10 12-5,6-1 0,-5 4-6,21 9 5,-16-6 6,14 9 1,-24-10 72,-1 1-12,-3-2-16,0 0 34,-7-1-68,6 0 29,-6 0-18,7 0 74,0-1-62,0-2-12,0-4 1,2-8-29,0 3 1,1-3 22,5-3-17,4 0 0,6-2-5,-1 6 11,13 4-12,3 8 7,15 2-12,-13 4-23,9 16 18,-23 0-7,5 25 12,-16-14 6,-18 7 0,-7 1-206,-17 7 203,10-13 0,-4-1-287,-2-7 1,-1-4 323,-17 11-12,2-2 285,-1-8 141,25-28-264,1-8-145,17-9 39,16-10-84,-3 21 222,27-10-222,-19 17-17,30-2 17,-23 8-1402,7 5 1,2 1 1407,3 4-12,5 5 1,2 7-21,-17 3 1,-3 3 22,2-8 1,-6 3 16,-12 18 0,-14-1 14,-26-6-34,4-8 1,-5-2-12,-4-9 0,-3-5-84,0-3 0,0-2-179,1-2 0,0-5-4636,-6-10 1,2-5 4855,-2-11 0,0-3 0,33 17 1</inkml:trace>
  <inkml:trace contextRef="#ctx0" brushRef="#br0" timeOffset="15651">6322 5366 21013,'-43'-21'507,"-1"0"0,1 0 0,-16-7 0,9 8-434,16 22 22,3 20-17,23 15-27,8 5-29,12-1 12,26-8-12,-8-13-8,-1-3 0,5 2 8,11 5 1,-1-1-18,-13-7 1,-1 1 36,15 7 0,-12 2 255,-35 1-213,-13 0-50,-34-2-34,5-13-90,6-5 0,0-2-167,2-1-247,-17 1-2246,32-8 1902,9-7 0,2 4 0,9-3 0</inkml:trace>
  <inkml:trace contextRef="#ctx0" brushRef="#br0" timeOffset="16125">6713 5338 22811,'44'-19'80,"0"0"1,-2 1-1,1 3-173,-3 6 1,-1 3-622,-4 0 0,-1 0-6089,18-3 5139,-19 4-8167,-28 4 8178,-16 1 2512,-5 1-859,-16 2 0,-3 0 5640,-2 0-2840,3-1 1,3-2-834,11-3 1847,2-10 340,12 5-3074,-2-8-660,8 8 522,-1-5-819,1 9-78,1 4-28,1 8 22,0 8-22,2 5 19,-2 20 0,0 4-19,-1 8-36,-4 0 1,-1 12-1,0-6-857,2-12 0,1 0 444,0 2 1,1 5-1,4-5-2340,10 2 0,4-5 2192,2-7 1,1-4 0,10 9-1,-13-22 1</inkml:trace>
  <inkml:trace contextRef="#ctx0" brushRef="#br0" timeOffset="16642">8251 5416 21360,'9'-61'1081,"-1"0"0,0 9 0,-4 9-279,-9 19-679,-1 17-89,-2 6 89,-13 33-11,2 15-689,3-7 0,1 5 596,1 3 1,2 4-11,2-5 1,1 3-1,3 3-39,4-3 1,2 2 0,3 1 0,5-2-274,5-1 0,5-1 1,3-1-1,2-1-389,-1-1 0,1 0 1,4-4-1,5-5 692,8-8 0,7-5 0,0-5 0,-6-2 0,2-1 0,-4-5 0,1-4 0,1 0 0</inkml:trace>
  <inkml:trace contextRef="#ctx0" brushRef="#br0" timeOffset="17349">9026 5434 24279,'11'33'209,"0"1"0,-5 3 0,-1 2-184,2 2 0,-3 0 11,-5-4 1,-3-4 19,-4 1 34,-1-11 168,1-10 100,4-7-111,-1-9-152,-1-8-34,-4-11 1,0-12-17,0-13-6,1-13-28,5 26 0,0-1-1414,1-3 0,0 0 1431,-1-22-65,2 20 1,3 1 69,4-6-16,7-13 0,9 28-6,11 10-11,0 9 0,17 6 0,-13 3 5,10 11 1,3 5-20,-15 4 0,-1 3-168,11 6 1,-3 3 178,-17-5 0,-7 2 9,-2 28-6,-16-21-14,-10-2 0,-4-1-128,-6 0 131,-12 2 0,-5-3 2634,-7-10-2567,11-9 0,1-3 179,2-11-123,7-25-84,20 11 527,9-24-544,3 24 246,27-16-217,-2 21-57,21-1 17,-14 9 11,-8 6 0,3 5-14,3 6 1,0 4-10,-1-1 1,-1 2 0,0 5 0,-6 3-12,-12 13-27,-26 1-51,-23-1-42,6-21 1,-4-2-116,-23 9-2318,4-13 1,-1-3 1332,-7-1-3673,-5-4 1,0-3 2536,16-2 0,-14-1 0,49 0 1</inkml:trace>
  <inkml:trace contextRef="#ctx0" brushRef="#br0" timeOffset="17801">9933 5638 19389,'0'-6'4100,"-1"1"-2728,1 5-1036,-2-60 348,2 42-589,-2-43-56,2 57-5,0 9-57,-1 24-61,1 1-50,0 13-196,0-12-8722,8 24 9052,-3-24 0,3 13 0,-5-33 0</inkml:trace>
  <inkml:trace contextRef="#ctx0" brushRef="#br0" timeOffset="18000">10028 5187 19820,'-3'-7'2538,"2"2"-1749,1 5-1276,0 0 6,-23-24-3670,26 58 4151,-14-8 0,22 24 0,-1-10 0</inkml:trace>
  <inkml:trace contextRef="#ctx0" brushRef="#br0" timeOffset="19225">10267 5507 19490,'1'-6'4509,"-1"2"-4022,0 4-409,-8-16-50,9 28-5,-2-8 5,14 42-23,-2-15-5,2 15 11,-10-29 107,1 11 235,-4-22 191,0 2-410,2-26-16,3-1-74,2-12 1,2 5 28,12-13-45,-6 14 6,17-19-29,-16 28 9,11 0 0,4 2-42,13 4 14,-12 2 0,0 1-25,12 5-163,-10 7 1,1 2-326,14 6 14,-10-1 1,-1 2-1336,9 13-1219,-14-6 1667,-3 1-3966,15 5 4403,-12-11 867,17 5 404,-20-17 560,-3-8 600,-2-6 391,0-9 1965,0-9-2094,-2-6-425,-3-4-778,-7 8-46,-4 3 847,-10-1-1014,-5 10-141,-8-4-55,-4 16-56,-4 6 22,-12 19-73,9 3-6,-6 19-5,18-12-16,3 21 4,8-15 7,6 15 22,7-19-6,9-9 39,3-11-11,5-9 23,12-18-28,-12 3 61,-3-9 0,-2-5 196,-3-21-196,4 2 118,-17 2-118,-7 31 90,-14-4-185,1 12 11,-7-1-11,-2 18 12,8 3 16,-1 15-45,8 1 17,18 18 11,0-19-22,24 15 0,2-26-103,-5-7 1,2-1 107,24 0 18,5-9-7,-29-8 40,0-19-22,-17 2-1,0-15-11,-12 10-5,-5-12 237,-2 15-164,-4-30-12,0 27-6,-3-13-16,5 29-34,1 6-11,3 4 6,13 3-1,7 3-5,17 3-11,5 3 6,4-1-12,0-1 6,-2-5 11,-12-1 16,8-6-4,-17-4 10,8-9-11,-19 4 12,-1-9 5,-9 7 0,0 0 39,-2 0 50,-2 4-83,0 3 56,-2 0-68,1 7-22,1 6 0,0 4 0,0 7-22,3 33 16,3-6-17,-1-7 1,0 2-578,7 20-44,2 3-1025,-3-20 0,6-1 1669,6-12 0,2-1 0,3 23 0,7-36 0</inkml:trace>
  <inkml:trace contextRef="#ctx0" brushRef="#br0" timeOffset="19617">12299 5461 20128,'0'-7'4520,"0"1"-4080,-1-28 0,-1-6 226,-1 12-453,1-14 0,-2 4-34,1 25-123,0 11-33,0 29 10,6 26-33,4 8-3,0-26 1,4-2-4,15 9 6,9-9 0,7-10 6,7-11 10,-11-17 1,1-6 17,16-14-1700,-19 1 1,-5-3 1721,-4-13-9,-11 4 0,-2-2 278,2-14-138,-7 15 1,-2 2-15,0-5 119,-9 7-140,-2 19-152,-3 3 3308,-11 43-3308,1 11 0,4-1 0,0 4 19,1 3 1,1 2-20,2-12 0,0 2 0,1 4-1051,-2 12 0,1 7 0,-1 2 0,2-3-1219,2-10 0,0 0 0,1-1 1,0 2 1986,0-1 0,-1 3 1,1 0-1,0-4 1,2-5-1,0 15 1,2-9-1,1 7 1</inkml:trace>
  <inkml:trace contextRef="#ctx0" brushRef="#br0" timeOffset="20228">14240 5228 20576,'-7'-41'777,"-1"-1"0,-5-1 0,-2 9-537,-1 20 320,-40-3-420,20 26-78,-23 11-48,37 3 0,4 5-9,4 5 1,6 3-6,3 1 0,9 2 5,22 18 1,9-4-6,-14-23 0,4-1-249,9 5 0,5 2 0,-6-5 255,4 2 16,-5-5 1,-7 0 44,-21 1 0,-19-2-44,-15-7-1,-32-10 17,3-12 0,-2-5-31,16 1 1,-1-1-108,4-2 0,-3-1 1,7-2-137,-10-23-773,20-4-1734,27-4 2742,27 0 0,-8 19 0,7 5 0</inkml:trace>
  <inkml:trace contextRef="#ctx0" brushRef="#br0" timeOffset="21401">14417 5395 23607,'30'45'1131,"5"-11"-974,-4-30-29,1-5 271,15-15-198,-12-2 6,18-16 180,-23-18-225,-14 9-5,-8-13-95,-12 29 78,-18 3-79,0 15-22,-15 0-11,5 14-16,1 6-24,10 4 7,-3 23-18,13-4 18,-3 19 5,12-4-34,9-1-39,8 1-78,13-3 56,0-13-118,3-12 0,5-4-505,-5-7 0,3-2 449,17 3 0,3-3 134,-3-4 1,0-5 100,-2-1 1,1-3 80,5-8 1,-2-4-230,-19 3 0,-2-2 252,3-6 0,-7-2 25,-8-5 292,-9-15-96,-11 13-16,-7-12 697,-4 18-703,-19-2 301,12 17-441,-23-4-101,16 16-5,-11 7-18,7 11-5,4 8 0,5 7-5,11 2-18,14 0 18,12-3 5,4-10 16,24-2 18,-10-15 5,18-4-11,-12-13 17,-4-9 22,-10-6 23,-10-4 11,-9-4 16,-9 1 12,-6 2-23,-5 6 57,-13 6-158,5 10-27,-6 8 22,14 6 11,-4 21-5,7 2-12,-1 17-5,8-11 22,19 20 6,5-18-20,-2-10 0,2-2 3,23 8-3392,15-12 3392,-18-11 12,13-12 10,-15-18 23,-11-24-34,-6-5 6,-22-2 0,-8 4 44,-7 4-44,3 8 84,-6-12-79,13 32-16,-1-11 3391,15 16-3402,8-2 5,15 4 11,10 3-5,8 6-1,3 6 0,-20 0 1,-1 1 6,9 3-1,3 0 28,-33-8 11,-5-3 124,-5-2-56,-2-4 5,1-4-56,-1 0 56,-1-1-99,0 5-24,-1 1 0,0 4 0,0 6 0,-2 8 0,0 3 0,-3 25 0,3-4 0,1 20-231,7-5-295,6 0-426,9-2 184,-1-13-2435,12-1 2355,6-14 0,-13-6 0,2-6 0</inkml:trace>
  <inkml:trace contextRef="#ctx0" brushRef="#br0" timeOffset="22051">16420 5442 26581,'-19'-26'103,"-1"1"1,-39 3-104,28 40 0,0 6 0,2 3-28,5 18 6,0 1-18,17-4-335,29 10-4184,-7-24 4133,18 20-263,-1-25-1832,27-5-802,-6-4 1883,-8-11 1,2-4 395,-11-4 0,1-3 850,13-7 1,1-5 647,-12-1 0,-4-4 257,1-6 1,-5-4 150,-13 0 1,-3-2 495,-3-11 1,-2-2 190,-3 6 1,-2 1-1236,-1 1 0,-2 2 187,-1 3 1,-1 4 209,0-13-414,0 5 644,0 5-750,0 24 2877,1 0-3062,-1 16 495,0 18-462,-6 18-36,-1-8 0,0 2 392,-1-4 1,-2 3-382,-11 22 0,-2 0-14,-2 3 9,9-20 0,-2 5 1,3-4-229,4-6 0,3-1 225,-3 1 0,1-2-6,5 10 50,7-24-11,2-10 34,21-2-51,-6-10-1592,11-6 0,1-2 1614,1-4 206,12-9 0,3-3-189,-17 12 1,0-1-45,5-3 0,0 1 50,20-3-28,-27 17-27,7 9-12,-14 3 3336,14 30-3409,-21-14-392,16 28-179,-17-24-204,13 31 0,-17-38 0,6 15 0</inkml:trace>
  <inkml:trace contextRef="#ctx0" brushRef="#br0" timeOffset="22700">18218 5423 23735,'46'-29'202,"0"0"1,0-1 0,0 3 0,0 1 0,2 5-190,1 8 0,1 6 0,1 0-1135,5 0 0,0 0 1,0 0 1051,-1 2 1,-1 0 0,-1 1-435,-4 0 0,-1 2 0,-7 0 675,17 0-2843,-35 3 1859,-36 0-111,-35 3 1025,-6 0-745,14-2 0,0 1 1087,-12-1 1875,-11 0-777,38 6 234,-5 6-1294,9 16-137,5 3 1,1 6-152,0 10 0,0 3-140,0 2 1,1 2 1485,4 3 0,3-3-1531,4-22 0,2-3-1653,2 8 1,1-3 1610,1 6-541,3 3 1,2 0-1604,2 3-1869,-2-12 0,0-2 4047,0-8 0,-4-12 0,-1-9 0</inkml:trace>
  <inkml:trace contextRef="#ctx0" brushRef="#br0" timeOffset="23925">19164 5667 20492,'0'-6'4207,"0"0"-3726,0 6 668,0 0-1110,18-30 48,20 55 0,7 17-79,-17-25 0,-2 2-10,2 13 0,-1 7 1,-8-3 6,-13 23 12,-48-25 95,-12-22 39,1-18-117,12-5 28,39-37-51,12 25-3,7-2 1,5 0-15,17-1-11,8-4-61,11 11-3471,-7 9 3415,2 2-1614,-14 4 0,-2 2 998,0 1-2048,2 0 1,-2 0-2939,-9 1 40,11 1 4010,-28-1 5550,-4 1 2768,-5-8 1969,0-2-7475,-2-2 1848,6-10-1081,0 6-1019,1-1-790,-3 7-45,-7 11-22,0 3 34,-7 9-1,4-2-11,0 4-5,4-7 39,2-1-17,0-4 11,1-1-39,-1-2-6,2 1 23,3 5-28,-3-2 44,10 7 7,-2-5-7,11 3-22,-4-6 62,19-1 6,4-10-63,-4 2 102,5-12-101,-30 8 50,3-12-67,-11 8 50,-12-21-50,-7 13 0,-15-13 12,-22 13-35,20 10 1,-12 2 5,29 20-11,1 5-11,6 17-12,6 5 12,5 8-45,7-10 0,2-2-5,5 9-51,4-10 0,2-4-90,4-8-753,17-2 0,4-1 115,1-5-524,14-2 0,1-4 904,-16-11 230,0-2 1,-4-8 823,-10-24-56,-2-2 117,-31-7 112,-15 19-39,-9 2-117,0 8 331,4 4-679,4 8-140,5 3-95,3 2 28,3 7 84,8 14-90,8 1 1,13 11-57,2-14 62,21 3-39,-20-13 78,30 2 12,-29-12 33,8-6 33,-18-9-27,-10-13-96,-7 9 1,-6-4 16,-1 13 190,-18-8-195,10 10 72,-22-6-117,23 14 28,-17 7 5,15 6-50,-3 5-28,5 9 6,7 11-68,7 4-162,12 10-1490,11-20 1,4-4-2186,10 8 3248,-3-12 1,-3-4 0,-13-10 0,1-2-1</inkml:trace>
  <inkml:trace contextRef="#ctx0" brushRef="#br0" timeOffset="24143">20813 5257 18795,'-1'-8'3529,"0"1"-1318,1 7-2127,0 0 731,19 4-770,-6 16-17,7 4 0,2 5-491,-2 9 0,-2 4 460,7 14 1,0 4-34,-9-18 1,-1 1-1,-2 1-123,-1 2 1,-2 1-1,-2-2-289,0 10 0,-5 0 448,-9-6 0,-5 2 0,2-11 0,5-6 0,-15 16 0</inkml:trace>
  <inkml:trace contextRef="#ctx0" brushRef="#br0" timeOffset="25292">2551 7049 20509,'27'-47'459,"0"-1"0,3 0 1,-2 12-399,-13 27 62,35-1-89,-17 18-16,12 0-4214,1 34 4207,-30-18 483,-4 14 1,-8 4-355,-33 9-31,2-9 0,-4-2 8,3-15 1,-1-3-546,-2-2 0,2-3 680,3-5 655,2-6-487,15-11 2418,0 2-2770,18-12-57,8 5-11,26-4 5,-9 8 1,29 4 1852,-27 6-1869,6 4 0,0 2-6,3 5-6,4 10 1,-4 2 11,-18-2-711,-6 3 1,-7 1 704,-23-5-1444,-16 2 1,-7 0 1437,-11 0-211,1-6 1,-9 1 0,4-3-2142,4-8 0,1-1 1072,-11 6 1,2-3 1290,-3-10 0,42-3 0,2-1 1</inkml:trace>
  <inkml:trace contextRef="#ctx0" brushRef="#br0" timeOffset="25542">3372 7280 22688,'42'-14'-1041,"1"0"1,-1 0 0,16-6 0,-11 5 0,-22 11-1,-11 2 1</inkml:trace>
  <inkml:trace contextRef="#ctx0" brushRef="#br0" timeOffset="28368">5193 7130 19703,'0'-5'3422,"0"0"-2733,0 5-667,4-31 68,-3 35 11,-1 3-3437,-10 44 3375,-3 8-23,2-25 1,-3 1-19,-5 10 0,-1 1 8,2-5 0,0 0-4,-1 0 1,2-3 188,-2 2 184,15-33-67,3-12-241,5-4 3457,4-20-3372,2-3-48,-2 3 0,-1-4-320,0 0 1,-1 0 237,1-2 1,-2 0 10,4-25 14,-4 20 1,1-1-1573,5-4 1,0 0 1538,-3 5 0,3 0-1055,6-1 1,1 8 1045,-2 17-441,23-3 431,-20 17 10,10 5-27,-5 14 974,-1 16 0,-2 7-955,-3-3 1,-2 2 1188,4 6 1,-3 1-1179,-8-6 1,-4-2-15,3 9 1407,2 7-1401,-2-18-5,7-7 16,-8-20 56,12-14-45,-10-6 74,10-24-52,-10 11 367,0-18 1,0-8-384,-3 14 0,0-1-17,0-10 1,1-1 24,-2 7 1,0 7-32,-2 8-22,1-12-307,-3 30-141,2 0-9040,9 24-275,-4-6 8932,7 10 0,-10-14 0,-2-2 0</inkml:trace>
  <inkml:trace contextRef="#ctx0" brushRef="#br0" timeOffset="28667">6107 7185 18722,'-6'0'3187,"0"0"-1338,6 0-281,0 0-1097,-46-2-359,40-1-79,-35-1 12,60-3-6,10-3-33,-2 2 0,2 0-51,-11 5-162,-8 2-220,-2 2-6406,5 4 6833,-2-1 0,0 0 0,-5-3 0</inkml:trace>
  <inkml:trace contextRef="#ctx0" brushRef="#br0" timeOffset="29993">6677 7230 20615,'14'-56'1277,"0"0"0,-1 5 1,-7 9-926,-12 20-178,-6 8-107,-3 6-39,-1 7-11,1 5 28,-21 27-34,7-2-6,5-3 1,0 3-406,-10 18 416,4 3-89,17-16 1,4-1 78,4 12 10,17 6 91,48-34-74,-18-12 18,3-10 0,1-7 122,-15-4 1,-4-4 44,4-8 1,-3-2-40,9-21 406,-27 0-496,-11 27-3139,-3 1 3146,-1 13 195,-4-3-235,5 9-51,-1-1-5,3 5-5,-6 17 10,-2 2 3382,-7 21-3376,2-2-11,2 6-17,6-3 0,10-1-16,10-4-6,15-4 22,1-9-20,0-11 1,3-2 8,14-2 36,-13-2 1,1-4 10,-2-10 1,-2-3-9,9-10 0,0-18 40,-29-17-23,-8-2 17,1-4-34,0 20 0,7 19-11,1 13 28,10-3-28,30-3 5,-20 9 1,1 2 5,30-4-44,-17 10 33,-26 17 22,-14 3-33,-3 15 17,-7 2-12,-1-5-16,0-2-46,4 1-419,21 15-179,2-10-29,21 2 448,-11-28-329,20-12 374,-14-10 202,14-11 17,-21 0 156,5-23 113,-16 9 95,6-16 426,-7-2 55,-7 16-772,-3 5-51,-6 21-33,-2 20-1,0 6-16,0 14 11,2-5 0,13 18-17,6-14 6,18 9-11,19-17 22,-16-9-3,-6-12 0,-2-4 20,-6-3 28,21-19 190,-19-10 347,2-14-347,-9 9 338,-5-5-573,-14 31 0,2-3 0,-6 19 0,-8 27 0,-5 14 0,-4 12 0,2-8 0,-3 9 0,1-1-1017,3-10 0,1-1 1,-2 5 819,-1 7 1,-2 7 0,0 1 0,2-5-133,2-3 1,2-2-1,1 3 329,2 4 0,1 6 0,1-2 0,1-10 0,1-8 0,2-4 0,0 23 0,1 0 0</inkml:trace>
  <inkml:trace contextRef="#ctx0" brushRef="#br0" timeOffset="31150">9540 7136 15457,'-11'0'6032,"2"0"-5393,9 0 756,-61-22-1216,57 6-101,-44-15-5,76 12 0,7 1 0,3 2-34,17-6-476,-1 5 1,12-2-1,-7 3 434,-18 6 1,0 1-115,5 1 1,8-1 0,1 0 0,-8 4-772,0 2 0,-2 2-224,10-1 1,-2 4-3805,-16 6 1,-7 1 3818,-9 2 1,0 5 0,-20-13 0</inkml:trace>
  <inkml:trace contextRef="#ctx0" brushRef="#br0" timeOffset="31367">9941 7069 11183,'-4'0'9830,"0"0"-6811,4 0-2660,-2-46-186,1 49-61,-1-34-11,2 63 5,-6 11 1,-2 5-102,1-9 1,0 2-226,-1 3 0,-1 4 1,1-3 185,0-3 1,1-1-242,0 9 1,2 0-802,4-13 1,3-1-3841,5 13 1,3-3 2563,3 8 0,5-12 0,-14-36 0</inkml:trace>
  <inkml:trace contextRef="#ctx0" brushRef="#br0" timeOffset="32091">10364 7359 22386,'-8'-49'987,"0"0"1,1 5-1,2 9-891,6 22-51,3 6 39,22 6-62,2 11-16,24 12-17,-4 18-147,-24-15 0,-1 2 138,-3 3 0,-3 0 3,-4 1 1,-4 1 16,-3 26 11,-17-11 17,-9-15 34,-6-15 66,1-13-4,6-12-18,7-10-44,8-11 276,10-5-316,12-6-81,9 11 1,6 1-164,-6 7 1,2 1-365,11-4 1,5 3-2370,4 6 1,-1 4-477,-12 3 1,-1 2 509,10-2 0,-2 2 2921,9-1 9830,-24-1-4935,-8 1-3685,-18-1 1092,-5 0-1792,0 4-90,-1-1 258,0 2-258,1 1-202,-2 1-195,2 2 38,-6 15-44,6 0-6,-1 13 34,25 3-28,3-11 11,20 2 6,-4-17 16,1-6 6,-7-8 39,-6-5 17,-10-6-17,-9-4-5,-6-2-6,-7-4 17,-5 2 16,-6 4-33,-4 5-16,-6 8 4,-24 13-55,-3 27-31,23-4 0,3 7-25,9 8 0,8 2-51,8-5 1,7-1-163,8-1 0,5-4-1149,31 6-156,-20-21 1,2-4-1396,4-3 0,2-3 2952,7-3 0,-3-3 0,7 0 0,-4-5 0</inkml:trace>
  <inkml:trace contextRef="#ctx0" brushRef="#br0" timeOffset="32466">11751 7361 12959,'0'-5'9830,"0"1"-7119,0 4-2229,-69-48-230,45 36-199,-15-17 0,5 9 31,26 29-56,5-3 50,8 24-50,9-9 23,11 12-1,27-12-11,-9-10-27,5-5 178,-4-24 17,-27-6-134,9-6 73,-22-4 72,-8 10 185,-4-6-285,0 12 156,-12 5-223,9 15 89,-23 19-70,14 3 1,0 3-71,1-2 0,-1 1 0,-2 9 0,1-2 0,2 3 0,3 14 0,11-26-354,15 26-212,24-32 1,3-4 0,-4 12-1,0-17 1,0 0 0</inkml:trace>
  <inkml:trace contextRef="#ctx0" brushRef="#br0" timeOffset="33658">2455 9133 16456,'2'-8'2851,"10"-36"1,3-10-2046,-1 3-3225,2-6 0,-1 1 2677,-2 13-619,0-1 551,-4 19 1254,3-11-1355,-9 34 20,-3 6-75,-5 18 33,-11 25-42,4-15 1,-2 3 527,-1 3 1,-3 3-1,2 0-548,-6 14 1,0-1-3,0-1 0,3-3 0,6-16 0,4-1-693,7 3 1,3-3 700,2 2 39,12-5 1,4-5-23,2-18 536,30-10-457,-4-25-26,-13 2 0,1-3-45,-9 8 1,-1-1 41,5-7 1,-2 1 1488,-4 2-1483,-2 3-774,-1 5 723,-16 14-38,3-1 21,-8 7 18,1 13-45,0-3 22,4 34-39,-2-23-1337,7 30 1091,-1-30-1850,20 25 102,-10-25-2894,7 0 1,0-3 3422,-4-8 1,7 3 0,-23-13 0</inkml:trace>
  <inkml:trace contextRef="#ctx0" brushRef="#br0" timeOffset="33809">3313 9328 24927,'33'-27'-457,"1"-1"0,-1 1 0,11-2 0,3 1 0,-5 7 457,-9 11 0,-3 3 0,8-2 0,-4 1 0,-6 1 0</inkml:trace>
  <inkml:trace contextRef="#ctx0" brushRef="#br0" timeOffset="35035">4934 9376 18184,'1'-46'1146,"1"0"0,-1 1 0,0-1 0,1 1 1,-2 6-156,-6-15-380,0 8-578,-1 16-33,2 25 0,5 12 28,13 45-39,2 1 28,-1-7 0,1 4-335,0-6 1,0-2 319,-2-7 1,-1 1 5,8 14 1,-1-2-26,8 9 20,-9-20 0,0-3 30,2-2 68,-6-18-34,-6-12-5,-2-9-3119,8-26 3113,-4 8 161,4-17 1,0-5-128,1-12-60,-2 10 1,-1 1 8,1-8-3,-4 23 1,0 3-26,2-2 1,5-5-108,-2 24 29,-3 8-1182,22 17-5697,3 17 6946,2 0 0,-10-1 0,-21-19 0</inkml:trace>
  <inkml:trace contextRef="#ctx0" brushRef="#br0" timeOffset="35325">5860 9098 20671,'0'-3'4386,"0"0"-3271,0 3-897,-9-45-55,6 32-34,-6-35-118,10 45-11,-1 0-23,0 3 7,1 4 21,-1-2-5,1 3-39,1-3-403,1 0-1866,3 0 2308,3 0 0,-3 0 0,1-2 0</inkml:trace>
  <inkml:trace contextRef="#ctx0" brushRef="#br0" timeOffset="36108">4490 9349 20991,'0'-49'920,"0"0"1,0 6-1,-1 9-679,-1 23 67,-1 8-224,-1 12 50,-3 13-3453,0 8 3370,-2 8-319,-5 5 1,-1 4 284,4-13 0,-1 1-265,-7 22 0,0 0 262,5-20 0,2-4-51,-7 26 71,4-16 2774,9-17-2455,1-9-151,5-13 1132,-1-10-1116,5-33-134,1-9-48,0 10 1,0-4 35,1-20 1,1 0-425,-1 13 1,0 0 367,-1 5 1,0-1 0,1 4-3,-1 9 0,1 2 87,4-8 1,2 3-68,10-3-29,13-10-22,-8 27 23,1 10 0,3 9-6,18 37 16,-14-10-16,-7 19 0,-6 6-8,-14-16 0,-3 2 498,3 18 1,-3 2-522,-5-6 0,-4-1-28,0 0 1,-1-1-91,-1-3 1,0-2-267,2-8 0,1-2-335,-2 11-1866,7-13-5287,4-19 7903,3-3 0,-2-7 0,-2-2 0</inkml:trace>
  <inkml:trace contextRef="#ctx0" brushRef="#br0" timeOffset="36292">4415 9624 23058,'33'-41'-13,"0"0"0,14-3 0,-1 13-1136,-12 24-512,-3 0 0,1 1 1661,2 2 0,-16 2 0,0 0 0</inkml:trace>
  <inkml:trace contextRef="#ctx0" brushRef="#br0" timeOffset="39983">5940 9267 12693,'-7'-52'931,"0"1"1,2 11 0,2 7 1745,10 9-2409,2 19-21,-6 10-130,1 2 1695,-15 47-1692,-3-12 1,-3 2-90,2 3 0,0 1 415,-5 2 1,4-1-430,11-12 0,5-4 22,14 15-28,6-8 51,29-17-96,-16-18-50,12 2-1142,13-10 178,-25 0-621,21-5-7147,-1-6 8816,-5 0 0,-7 2 0,-17 5 0</inkml:trace>
  <inkml:trace contextRef="#ctx0" brushRef="#br0" timeOffset="40541">7429 9143 22711,'39'-23'63,"-1"0"1,1 0 0,-1 1 0,0 2 0,0 4-67,9 7 0,-2 4-929,-8 1 1,1 0 609,20 0 0,-2 1-224,-20 2 0,-1 0-614,12 1 1,-4 0-689,0 2-7983,-20 8 9709,-23-1 1,-1 1 0,-5-5 0</inkml:trace>
  <inkml:trace contextRef="#ctx0" brushRef="#br0" timeOffset="40734">7817 9108 23859,'-33'-32'588,"7"17"-527,28 31 85,1 39-107,-1 1-36,-1-14 0,0 5-254,1-3 1,1 3 0,1-2-3917,5 17 0,2-1 4167,-4-17 0,1-1 0,0-4 0,2-3 0,0-7 0,0-8 0</inkml:trace>
  <inkml:trace contextRef="#ctx0" brushRef="#br0" timeOffset="41490">8180 9422 18196,'0'-9'2691,"-4"-23"1,1-4-2396,1 17-89,-2-16 1,1 4-175,3 26 18,14 6-1,23 31-39,-7-10-5,-1 11 0,-3 1-6,-9-2-14,-3 5 0,-3 1-3,-5-4-9,-4-1 1,-1-1 42,-5-7 28,-1 4-23,-1-22 40,1-21-51,4-7 40,7-18-18,2 7 6,18-18-27,-10 25-7,25-22-16,-20 30-146,32-12 0,-26 19-574,8 2 1,1 0-195,-1 3-293,-1 0 0,1 2-283,-1 0-1034,4-1 1,1-1 2825,3-3 493,12-1 3322,-38-4-1642,-22 6-805,-4-2-831,-5 5-3564,1 2 2976,5 2 57,1 0-123,3 5-135,1-1 28,1 15-2307,8-1 2257,1 3 2290,12 2-2228,16-7-63,-5-3 52,33-4-40,-33-10 44,34-11 85,-30-9-95,1-1-1,-15-1 135,-14-4 3511,-5-7-3500,-4 0 95,-11 1-229,1 21 61,-11 4-66,10 7 32,-21 6-77,16 0 33,-30 29-39,28-2-17,-9 12-6,24-6 0,5 0-16,4 0-2049,11 9 0,3-2 1219,7-11-3496,7 2 0,2-2 4348,-1-4 0,5 2 0,-23-22 0</inkml:trace>
  <inkml:trace contextRef="#ctx0" brushRef="#br0" timeOffset="41875">9661 9325 20778,'0'-6'4677,"0"2"-3915,0 4-639,-48 1-61,32 16-23,-33 4 6,59 15-29,0-14 29,36-1-34,-20-16 12,31-5 10,-17-11-16,-1 0 34,5-22-12,-26 13 112,7-30-106,-20 27 61,-5-18 23,-13 21 45,-23 0-85,5 10 73,-10 13 1,0 5-96,6 3-31,-1 6 1,1 2-26,12 3 17,1 8 0,3 3-56,5 10 0,-3 17-196,35-14-860,6-21 1,6-1-3479,3 1 0,2 0 4562,6 1 0,-1-4 0,5 1 0,-20-12 0</inkml:trace>
  <inkml:trace contextRef="#ctx0" brushRef="#br0" timeOffset="42900">2480 10861 22021,'21'-28'941,"-1"0"0,2-18-845,-33 46 100,-19 7-140,16-3 33,-25 15-66,18-9 33,-36 17-34,13-9-8,10-5 0,1 0 20,-13 1 94,-10 0-72,33-9 45,-8-1-67,26-3 145,2-1 17,14 0-140,-4 0 62,16 3-56,-10 5 39,3 10-45,-10 2 100,-3 26-122,-3-18-6,-3 6 0,-2 1 6,-5 4-1,-7 18-27,5-26 39,-4 0 95,10-17-23,-1-1 146,6-17-207,7-10-5,6-11-34,9-9 5,0 6-5,17-10-12,-6 15-16,12 0 17,-5 16-6,2 15-17,-2 9-17,2 8-5,-9-4-90,3 23 73,-23-17-132,-5 6 1,-6 2-889,-30 13 177,11-19 1,-3-3-1183,-7-4 0,-2-4-4814,-10-2 6047,7-6 0,23-8 0,4-1 0</inkml:trace>
  <inkml:trace contextRef="#ctx0" brushRef="#br0" timeOffset="43100">2935 11081 24631,'45'-11'-17,"1"1"0,-1-1 1,1-2-1,-7 3 0,5 6 1</inkml:trace>
  <inkml:trace contextRef="#ctx0" brushRef="#br0" timeOffset="43942">4900 11233 16790,'-4'-54'2141,"0"0"1,1 7 0,0 6-1722,1 8-79,0 12 169,-1 14-488,1 9 73,-2 13 40,-2 19-40,-3 7 0,-2 5-70,2-6 1,-2 1-496,-1 6 0,-2 2 472,-3 2 1,0-3-11,5-17 0,0 0 10,-2 6 1,0-2 14,-3 3 45,6-13 10,6-14 164,-1-4-202,5-13 61,7-43-42,2 6 1,1-4-38,0-6 1,0-2-259,0 11 0,0-1 0,0 1 273,0-9 0,1 3-23,0 1 1,2 1-7,-1 5 1,2 1 22,1 4 1,1 2 267,2 3 0,2 2-288,0 4 1,3 2 44,23-15-39,2 13-33,-2 14 11,-13 9-6,-4 11-28,-3 41 31,-27-8 0,-6 3 17,4 4 0,-5 0-251,-14 7 0,-6-5 251,3-15 0,-1-5-9,-15 15 352,16-21 0,0-2-340,-3 1 319,-8 5-331,20-14 12,6-3 5,7 0 592,26 6-586,12-3-14,-1-5 0,4-2-314,4-1 0,1-2 313,6 0 1,0 0 3,2 0 0,0 1-23,-2-1 0,-1 0-84,-4 1 0,-2 0-468,-5-1 1,-2 0-2625,19 2-5326,-15-2 7726,-14-2 1,-13-1 0,-6 0 0</inkml:trace>
  <inkml:trace contextRef="#ctx0" brushRef="#br0" timeOffset="44708">5528 11168 23343,'-7'-12'633,"9"1"-498,26 14-85,-1-4 39,14-8 1,4-3 28,6-6-4,-7 2 1,-1-2 210,-7-6 6,-15 0 156,-14-8-167,-22 5-180,-4 3-40,-18 12-4,2 10-12,-1 6-45,8 0-34,6 4 1,5 5-28,3 19-51,4-1-118,13 16-290,20-9-791,17 4 96,0-9-1600,-1-7 1,2-2 138,6 0 2018,-9-10 1,7 0 0,-2-4-60,3-8 1,-1-4 414,10 2 0,1-3 201,-13-5 1,1-5 767,-4-4 0,1-2 1,-4 0 60,-6 4 1,-1-1 692,8-7 0,3-3 0,-11 1 198,-9-8-1137,0-6-96,-19 15 533,-14-3-566,-22 12-190,-26 7-152,4 14-8,19 7 0,2 4-19,0 4 27,-4 14 1,1 3-51,10-5 0,1 5 0,6-2 0,17-13 1125,25 18-1120,8-26 18,30 0-7,-28-19 1,0-6 0,4-4 0,-1-3-82,1-5 1,0-3 145,-1-3 0,-1-3 67,0-3 1,-3-3 33,-3-2 0,-4-4-37,-2-2 1,-4-3-12,-4-3 1,-3 0-60,-3 9 1,-1 2 11,-3 2 0,-1 1-88,-5-20 701,-10-2-594,5 17-4,-8 8-102,14 30 0,0 17 0,5 18 0,1 31-383,-1-21 0,0 4 383,0 9 0,-1 2 0,0-10 0,-1 2-44,0-7 1,-1 3 0,0 1-273,1 13 0,0 4 0,-1-8 0,-1-12 0,1-1 0,-1 14 0,1 0 0</inkml:trace>
  <inkml:trace contextRef="#ctx0" brushRef="#br0" timeOffset="46033">7885 10966 19014,'0'-6'4923,"0"2"-4649,0 4-257,3-36 6,-3 34-12,4-22 11,4 84-22,-3-12 8,-1-7 1,0 2-255,-3 17 280,-11 2-1,-1-16 124,-20 9 28,11-31-56,-6 2-1,13-20 85,5-7-67,2-7 191,-1-43-214,6 20 0,2-4-49,2-8 1,2-5 0,0 2-437,2-6 0,1 1 404,5-10 0,1 4-20,2-1 11,0 27 1,2 4-34,14-3 0,9-1 42,10 19 0,2 7-47,-7 4 2,7 1 0,1 8-20,-26 13 1,-5 5 17,12 21 2,-17-11 0,-8 1-25,-25 23-93,1-30 0,-3-2 126,-4 0 1,-3-2-3,0-3 0,-1-1 13,-22 12-2228,13-13 2234,7-9 57,7-9 27,4-4 29,-5-12-96,10 0 34,7-34-40,33 7-1064,3 14 0,4 3 1037,20-6-12,-13 23 1,0 8 1944,13 25-1950,-10-4 2,-17 1 1,-4 5 8,-6 27-348,-8-7 342,-16-13 0,-5-1 6,-13 0-6,-3-8 1,-4-1 0,-9 2-91,-12-5 1,-3-2-101,5-7-866,-6-3 1,1-5-6870,13-17 7931,-8-4 0,31 2 0,11 4 0</inkml:trace>
  <inkml:trace contextRef="#ctx0" brushRef="#br0" timeOffset="46834">8375 11424 23538,'31'-38'133,"0"0"1,1-1-1,-1 1 1,6-9-1,-1 1 1,-3 0-103,-5 5 1,-3 0 0,-2 2-237,2-4 0,0-2 238,-1-3 1,2-4 0,-4 6-9,-4 9 1,0-1 48,2-10 1,2-5 0,-4 6 193,-9 9 1,-2 3-216,3 0 1,-4 2 554,-8-3-580,-4 36 203,-2 4-192,-13 43-17,9-15 95,-2 8 0,0 3-117,4-11 0,2 1-6,-4 23 1,1 4-341,2-8 1,3 2 322,3-6 1,2 4 0,1-6-9,2-4 0,2-3-134,6 12 0,9-4-937,17-12 0,5-6 696,-14-5 0,4-3-468,13-3 0,7-4 1,-3-7-125,-3-10 1,-2-5 969,-2 1 0,3-2 0,-3-4 322,12-15 0,-6-4-345,-15 9 0,-3-1 409,5-11 1,-5-2 364,-2-12 560,-4 0-539,-16 14 1,-5 2-481,-7 5 128,-22-18-224,3 36 587,-39 4-480,6 20-225,0-1-935,25 12 1,6 5 901,11-2-425,2 10 0,3 2 419,7-6 3,4 2 0,3-1 8,10 2-10,13 7 10,6-22 34,1-12-22,-8-8 66,9-18-60,-17 4 111,23-28-67,-24 20 117,3-10 1,-2-1-90,-5 6 101,9-27-101,-17 36 1428,0-6-1461,-4 14 21,-4 1-60,-4 8-24,-9 14-16,4-3 0,-10 34-106,12 3-359,2 12-1815,14-23 1,3-2 2279,8 9 0,2-8 0,-10-24 0</inkml:trace>
  <inkml:trace contextRef="#ctx0" brushRef="#br0" timeOffset="47307">10271 11054 22727,'0'-7'3361,"0"2"-3003,0 5-223,-62-54-23,39 44-3,-24-7 0,0 10-53,17 43-181,6-5 0,2 3 136,7-2 0,3-1-22,-6 21-1651,11-6 0,3-2 1578,6-4-1513,9 3 1,6-5 861,8-18-1248,11-4 1,7-6-2934,10-15 1,0-6 2117,-9 8 0,2-5 2798,7-11 0,5-8 0,-8-2 699,-14 0 0,-4-2-372,17-10 1,-3-2 1282,-22 11 1,-5-1 1096,-1 0 1,-3 0 2231,8-16-2010,-7-5 1,-4 0-1620,-6 5-1053,-1 11 1,-4 3 190,-8 13 865,-2 10-1145,4 6 1351,-3 12-1390,5 7 173,-9 43-229,4-14 0,-2 3-59,0 1 0,-1 1-342,-3 9 1,1-1 237,3-15 1,-1-2-415,0 0 0,0-1-4412,-1 2 1,1-3 4717,-3 13 1,3-14 0,9-26-1</inkml:trace>
  <inkml:trace contextRef="#ctx0" brushRef="#br0" timeOffset="47559">11005 11026 24357,'-44'-10'313,"1"-1"1,-1 1 0,-9-9 0,7 11-157,1 45-43,27-8 1,4 1-53,-11 25-2864,12-11 0,4 0 2813,8-1 683,13-8 0,6-4-700,19-7-25,-4-6 0,3-3 29,2-9 1,0-3-319,-5-1 1,1-1-219,0 0 1,4-1 537,21-3 0,-3 1 0,-10 0 0,-3 0 0,1-1 0</inkml:trace>
  <inkml:trace contextRef="#ctx0" brushRef="#br0" timeOffset="48175">12322 10853 24049,'32'-37'277,"1"-1"0,-1 0 0,2-8 1,4 7-250,11 16 0,8 7 0,0 2-372,-9 3 0,-1 1 0,3 0 277,12-1 0,3-1 0,-5 3-99,4-1 1,-9 3-232,4 9 319,-71 5-151,-22 5 212,-19 0 129,-1-4 318,10-4-38,16-3 107,13-2 0,9 0 302,2-1-201,-2 1-438,-2 1-28,-5 7 12,-5 12-17,-4 16-54,3 7 1,1 4-65,6-16 0,1 1-343,-3 13 1,1 8 0,1-4 317,4-2 0,1 0-44,1-3 0,0 4 0,2-2-348,3 12 0,3-3-701,4-2 1,4-3-2305,3-4 0,3-3 2799,-1-8 0,1-5 0,5 6 0,-9-19 0</inkml:trace>
  <inkml:trace contextRef="#ctx0" brushRef="#br0" timeOffset="48551">13276 10994 24301,'-3'-50'683,"-1"1"1,2 4-1,-1 12-660,3 27 16,1 14 84,18 38-84,0 4-28,-1 0 1,-1 2-12,-7-21 0,-2 0 5,1 5 1,-4 3-15,-10 11 1,-5-3 14,-5 4 5,2-6 0,-4-6 107,-6-24-74,9-12 74,6-36-79,17-4-22,-1 5 0,4-3-236,4 5 1,3 1 220,2-1 1,4 2-1637,8 0 1,0 3 1605,14-8-1270,-2 15 0,-1 3 654,-9 6-1401,5 3 1,3 1-7787,7 7 8309,-7-1 1,-12 2-1,-28-3 1</inkml:trace>
  <inkml:trace contextRef="#ctx0" brushRef="#br0" timeOffset="48941">13888 11008 10780,'7'-6'9830,"-2"1"-6161,-5 5-2073,0 0-997,-16-36-526,7 30 50,-18-18-67,18 39-28,-1 8-5,9-2 5,10-1-6,27 1-11,2-11 1,22-5 4,-15-13 12,-4-9 0,-13 1 56,-1-19-16,-18 9 4,0-13-38,-12 15 39,-12-1-40,-5 13 18,-13 0-1,-1 11 23,-3 11-17,7 1 67,-13 28-3492,21-13 3385,-9 17 29,12 9-2313,9 5 2257,0 0-20,15-24 0,9-3-493,12-11 1,4-4-250,18 15-2310,4-20 0,1-7-362,-6-9 3445,-4 1 0,-4-1 0,-13 0 0,0 0 0</inkml:trace>
  <inkml:trace contextRef="#ctx0" brushRef="#br0" timeOffset="49358">14628 11005 11760,'2'-5'9830,"-1"1"-6033,-19-57-3158,2 43-283,-2-14 0,-2 3-200,-3 26 40,-5 6-56,12 9-72,3 6-52,4 3 18,7 4-23,5-11 40,13 16-40,-4-17 50,23 12-49,-17-18 72,36-1-34,-29-12 101,19-21-117,-31 6 44,-3-20-44,-10 15 22,-9-8 5,-1 12-5,-8 3-5,0 13 10,-1 3-27,2 1 11,-5 8 50,-9 15-50,-4 8-28,-1 6-6,8-4-17,3 17 29,13 4-18,2-1-103,20-20 0,7-4-148,8-8-1961,14-1 0,4-3 2207,8-7 0,7 0 0,-34-7 0</inkml:trace>
  <inkml:trace contextRef="#ctx0" brushRef="#br0" timeOffset="66683">1404 4361 18067,'-10'-51'1452,"0"1"1,0 5 0,1 5-283,-4-1-934,5 20-214,0 6-22,3 25 62,2 17-62,-4 24-6,5-19 0,0 2 3,0 0 1,2 1-15,4-3 0,1-1 17,5 12 45,23-6-6,1-23 23,18-7-1,2-23-25,-24 2 1,0-3-523,3-5 1,1-2 485,5-4 0,0-2 8,4-2 1,1-1-4,3-2 1,0 2-20,0-1 0,-2 3-70,-4 3 0,-1 3-955,-4 4 0,-4 6-5481,-1 10 5755,-17 13 0,-18 8 0,-3-4 1</inkml:trace>
  <inkml:trace contextRef="#ctx0" brushRef="#br0" timeOffset="67074">1049 5662 18722,'-6'-37'2473,"0"0"0,1 10-2364,-1-11 1,1 7-94,4 26 46,1 9-17,0 9-6,0 11-11,1 7-11,4 4 33,18 5 281,26-18-214,-7-6 93,0-24 0,2-11-87,-15 1 1,1-4-574,16-11 0,3-2 486,-4-3 0,1 0-22,0-2 0,1 0 1,-12 10 0,1 0 0,-3 3-52,-3 1 1,-2 3-838,3-4 0,-7 12 115,-19 27 0,1-8 0,-9 11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8:46:22.90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1637 1570 4855,'6'2'7350,"0"0"-2509,-6-2-2674,0 0-400,17-68-355,-10 33-1169,2-5 1,0 3 308,-7 16-417,-1 14 1087,-1 5-1121,-1 42-79,0-19-10,0 34-1,-1-16-6,-2 4 1,0 11 0,-1-4 5,0 0-6,1-20 63,0 2-7,2-24 735,0 1-413,2-13-285,-2-1-48,1-6 34,-4-22-73,2 6-1690,1-15 0,1-2 1679,0-4-156,6-14 0,3-2 137,5 8-25,-2 13 0,4 3 33,17 10-1,11 22 12,-8 6-11,18 26 11,-12 20 0,-1 3 0,-6 4-11,-21-6-11,-14-2 3228,-1-9-3184,-18 12 448,3-28-442,-8 4 130,7-15 132,4-6-50,2-18-219,6 1 3,2-8 5,16-1 116,-5 15 43,21-5 69,4 17-3719,0 2 3427,7 5-1509,13 13 1990,-18-7-282,5 6 0,-5 7-97,-20 18-1780,-15 15 1702,-28-16 183,-12-20 0,-3-6 540,-1-2-72,-6 0 0,0-3-418,11-6-5,-13 1-250,40-13 89,15-19 1,-2 14-1,6-11 1</inkml:trace>
  <inkml:trace contextRef="#ctx0" brushRef="#br0" timeOffset="224">2401 1555 25125,'6'-2'6924,"-2"0"-6206,-4 2-718,-6 57 0,3-22 0,-2 6 0,1 1-19,0 4-719,1-9-277,1-3-3030,1-3 3870,0 0 1,1-9 0,0-6 0</inkml:trace>
  <inkml:trace contextRef="#ctx0" brushRef="#br0" timeOffset="409">2446 1365 27430,'-21'4'-2508,"0"-15"1,23 17 0</inkml:trace>
  <inkml:trace contextRef="#ctx0" brushRef="#br0" timeOffset="2074">2729 1537 32748,'-1'14'-1831,"2"23"965,1 1 356,0 21 252,0-9 79,-2-12 82,-1-5 190,-9 5 247,3-15 831,-5-4 114,8-26-1364,3-21 340,1 3 168,6-14-169,0 16-260,21-32 0,-6 27 0,15-13 0,-15 28 0,18 6 0,5 10 0,-2 2 0,10 10 0,-21 6 0,-5 3 0,0 3 0,13 16 0,-13-12 0,-1 0-2407,16 11 7,4-7 1315,-15-20 0,2-5 972,0-7 1,0-5 886,29-10 325,-33-3 1,-2-5-1574,-3-6 1,-2-2 2155,8-13-252,-5 1 0,-4 0-796,-7 9-634,2-28 0,-24 44 0,-8-1-133,-6 12-174,-3 7 747,6 1-440,-10 13 0,15-5 0,-9 7 0,8 2 0,-7 23 0,6-12 0,-1 12 0,13-18 0,10 5 0,5-7 0,4-3 0,18-18 0,-4-10 0,20-17 0,-19 0 0,-2-10 0,-18 9 0,-5 8 0,-3 2 0,-5 2 0,-4 5 0,2 0-1018,-2 6 440,6 6 2174,-5 18-1596,2-7 0,-4 33 0,6-25 0,2 23 0,12-10 0,-1-5 0,25 8 0,-14-26-194,23 6 373,2-15-172,-14-8 1,1-2-8,22-9 0,-4-17 0,-25-10 0,-11-1 0,-10 12 0,-3-1 0,-8-16 0,-7-5 0,0 23 0,-6 1 0,6 15-376,1 1-509,3 6 695,8 6-4,12 9 655,8 1 404,29 12-546,-2-6-319,-15-7 0,0-1 0,2-2 0,-1-1 0,13 0 0,4-2 0,-3-9 0,-9-2 0,12-7 0,-20-1 0,-10 0 0,-9 4 0,-7-5 0,-13 3 0,4 2 0,-9 0 0,10 11 0,0 0 0,1 3 0,1 7 0,-2 7 0,1 9 0,1-2 0,4 22 0,10 13-103,-6-24 1,1 1-896,8 23-1436,-4-13 200,-5-23-1801,15 1 3761,-5-12 431,9-5 987,3-19 1431,-3-15-1004,1 0 1311,-3-30-1631,-16 31-651,2-24-600,-8 24 0,-5-3 0,1 15-469,-4 6-336,6 12 1085,-2 18-457,6-6-189,10 20-232,40-1 983,-15-10-43,5-5 1,4-4 135,-8-9 1,0-4-425,-2-1 0,0-2-54,-1 0 0,-3-4 0,8-21 0,-10-13 0,0-9 0,-10 7 0,-10 4 0,-13 24 0,-1 2-813,-4 7-14,-7 24 374,-2 25 70,1 1 160,6 6 1,2 2 2496,2 3-2402,1-10 1,0 7 0,0-6-1433,1-11 0,-1-1 1550,-1 21 0,-3 1-814,1-10 1,-3-1-2152,-3 3 0,-1 1 2925,-2 5 0,0-4 0,4-16 0,1-5 0,-3 4 0</inkml:trace>
  <inkml:trace contextRef="#ctx0" brushRef="#br0" timeOffset="2892">5859 1608 32767,'50'-17'0,"0"1"0,1-1 0,-1 0 0,4 0 0,1 0 0,-3 2 0,-8 4 0,-6 4 0,-3 2 0,25-4 0,1 0 0,-15 3 0,-2 0 0,7 0 0,0 0-586,-11 2 0,-2 1-333,12 1-1015,-26 5 503,-27 3 67,-22 5 597,-20 0 732,2-4 0,0-1 177,-12 0-131,13-3 0,2 0 154,7-3 607,4 0-522,8 0-23,13 0-197,2 0-200,5 3 121,2 7 240,3 10-87,3 17-1744,-3-4 0,0 2 1618,0 19-13,-1-9 0,-2 3-137,-3-12 1,0 1-903,0 6 0,-1 5 0,0-2 1081,1 14 0,0-3 1,-2-6-1,1-5 0,4 6 1</inkml:trace>
  <inkml:trace contextRef="#ctx0" brushRef="#br0" timeOffset="4090">6814 1826 27605,'-6'-50'330,"0"0"0,7 9 1,9 14-356,19 32 797,16 23-654,-25-3 0,-2 3-344,6 11 37,-11 4 1,-5 1 45,-7-3 78,-1-8 0,-4-1 458,-14-1 333,-3-17-50,0-10 229,6-17-494,12-16-65,14-8 140,4 0-365,11 2-121,1 10 0,6 4 0,9 2 0,6 5 0,6 2-703,-19 7 1,1 2-468,13-1 162,7 3 579,-24 1 819,-14 0 382,1 0 283,-14-2 740,0-6-1795,-3-5 0,-2 0 0,-1 4 0,0 5 0,-2 3 0,0 1-40,1 1-230,2 6-414,4-1 333,2 6 111,26 10 882,18-4 301,5 3-943,2-12 0,-14-23 0,-11-19 0,-4-3 0,-15-8 0,-19 13 0,-20 12 0,-6 7 0,-15 18 0,-7 24 0,15 0 0,16-6 0,2 0 0,3 6 0,5 13 0,11 3 0,9 1 0,16 3 0,15-15-1322,0-12-744,-4-9 1,4-2-2568,24-3 1244,-16-4 1,4-3-146,9-11 1,-2-3 3955,-22 5 0,-1-2 179,17-13 0,-6-3 474,-20 3 2003,-3-4 0,-2-3 4772,-5-12-6317,1 0 1486,-10 9-1078,-12 8-2189,0 10-238,-4-5 647,0 12 209,1 5 143,-7 8-513,-2 19 0,5 15 0,20 7 0,7-11 0,27-10 0,-5-17 0,14-3 0,0-11 0,-11-2 0,6-24 0,-25 11 0,6-35 0,-22 20 0,-10-14 0,-5 21 0,-16 4 0,7 14 0,-17 2 0,4 9 0,-22 18 0,23-4 0,7 6 0,5 3 0,10-1 0,-2 15 0,16 0 0,14-6 0,6 2 0,-3-3 0,2-1-2150,16 12 1,2-2 1938,-12-14 0,-1-4 0,9 9 0,-17-14 0</inkml:trace>
  <inkml:trace contextRef="#ctx0" brushRef="#br0" timeOffset="4658">2159 2559 9888,'-49'13'1163,"1"1"1,-1-1-1,-7 1 1,10-1 175,16 5-374,28-12 2160,14 7-2536,-2-7 463,42 11-2282,-6-11 1,4-2 1349,-5 1 0,6 0 2,4-3 0,8 0 0,4-1 0,-4 0-610,-7 0 0,-2-1 0,2 0 0,4 0 513,-4 0 0,2 1 1,3-1-1,3 0 0,2 0 1,3 0-161,-13-1 0,4 1 0,3 0 0,2-1 0,0 1 0,1-1 0,-1 1 0,-2-1 1,-2 0-1,-3 1 142,2-1 0,-3 1 0,-3-1 0,-1 1 1,2-1-1,4 1 0,5-1-74,-10 0 0,5 0 0,4 0 0,3 0 1,1 0-1,2 0 0,0 0 0,-1 0 0,-1 0 1,-3 0-1,-3 0 0,-4 0 0,-6 0 72,11 0 1,-9-1 0,-4 1-1,0 0 1,4 0 0,7 0 8,-7 0 0,5 0 0,4 0 0,4 1 0,1-1 0,2 0 0,0 0 0,-2 0 0,-1 0 0,-4 1 0,-3-1 0,-6 1 0,9 0 1,-7 0 0,-4 0 0,0 1 0,3 0 0,6-1 3,-4 1 1,5 0-1,4 1 1,3-1-1,1 0 1,-1 1-1,-1 0 1,-3 0 0,-4 0-1,-5 0-3,10 1 1,-8 0 0,-3 0 0,2 1 0,8 1 7,-14-2 1,5 1 0,3 0 0,2 1 0,1-1 0,1 1 0,-2 0 0,0-1 0,-4 1 0,-3-1-18,10 1 1,-4-1-1,-3 1 1,0-1-1,3 0 1,3 1 1,-6-1 1,2 0 0,3 1 0,1-1-1,1 1 1,-1-1 0,-1 0 0,-2-1-1,-4 0-4,10 0 1,-2 0 0,-3-1 0,-1-1-1,-1 0 1,-2 0 58,1 0 1,-2-1-1,-1 1 1,-2-2-1,-1-2-226,3 0 1,0-1 0,-5-2 0,-9-5 162,-4-12 0,-8-1 0,13-4 0,-28-4 0</inkml:trace>
  <inkml:trace contextRef="#ctx0" brushRef="#br0" timeOffset="5340">9472 1606 16863,'0'-6'4794,"0"2"-2934,0 4-1175,-70 12-385,44 12 34,-14-12 1,4 3 199,23 19-394,5-2 139,3 0-65,2 4 19,10-7 7,21-10 466,25-17 99,9-11-470,-28-2 0,-1-4 1170,10-15-355,-18 5-45,-12-6-1090,-38-5-15,-15 12 0,-12 2 0,11 21 0,17 25 0,18 16-866,10 17-1928,9-16 1,4-1-3293,13 9-2403,8 0 8458,-23-39 0,-6-4 0,-6-5 0</inkml:trace>
  <inkml:trace contextRef="#ctx0" brushRef="#br0" timeOffset="5859">9480 2153 30936,'-5'33'-1203,"0"-7"1553,25-28 1048,-5-2-112,0-2-1286,0-2 0,-3 0 0,-3 2 0,-4 3 0,-24 20 0,8-7 0,-22 21 0,17-11 0,3 12 0,14-10 0,12-1-369,17-14-485,-9-7 276,10-6 142,-13-5 40,1-6 648,-6-1 145,-7-7-203,-7 11-16,-12-9-510,-3 14 90,-8-2-2227,-4 6 2450,5 7 0,5-1 1,8 4-1</inkml:trace>
  <inkml:trace contextRef="#ctx0" brushRef="#br0" timeOffset="25149">9941 3621 21887,'0'-6'2369,"0"2"-2335,0 4-23,1-26 39,1 33-27,0-20 10,1 59 1,-7-8-17,0 8 8,-6-6 0,-1-3-2,3-11 262,-9 28 275,16-52-150,0-9 38,1-23-292,5-24-111,-1-2-17,0 24 0,1 1 6,3-9 50,5-17-34,-4 25 1,1 0-35,1 2 1,0 0 6,12-16-35,11 20-10,2 19 11,8 9 0,1 16-3387,-17 5 3398,-5 5 0,-10-5 17,1 29-23,-7-3 0,-4-7 1,-2 0 16,-2-1-11,-3 5 28,2-37 426,0-3-353,4-23-62,1 4 90,13-39-45,-1 22 0,2 0-56,0 0 0,1 1 1577,8-5 1,1 4-1572,8 3-23,5 7-17,-15 13 1,5 7 10,-6 9-10,11 16-35,-5 19 18,-5-3 6,-12-8 0,2 1-612,3-6 1,2-1 151,11 21-68,-4-23 1,4-7-1142,24-8 844,6-6 600,-3-6 73,-2-12 247,-12-5-1593,-12 1 0,0-3 1699,11-8 168,-12 1 0,-1-4 249,-12 4 0,-2 1-2563,15-21 2538,-13 2-207,-23 33-140,-15 2-180,0 7 46,-18 10-68,15 2 39,-28 19-56,17-1-761,7 0 0,1 1 750,0 8 333,12-5 1,4-1-339,6-5-373,10 16 389,15-23 1738,38-3-1587,-9-16 0,-15-4 1,-2-4 285,7-20 2250,-12 4-2320,-11-4 0,-3-2 1546,-4-4-1851,4-14 55,-13 29 979,-3 16-1123,0 1 92,-3 9-87,-3 9 0,0 4-62,-4 30-188,9-16 1,1 4-530,3 10 1,2 1 13,1-7 0,3-2-120,13 18-1423,14-34-3472,20-13 3842,-9-3 836,2-10 1,0-4 1639,-4-4-867,-1-4 0,-1-2 1998,-2-4-629,1-6 1,-1-1-16,0-3 473,2-6 0,-2-1-41,-14 4-1127,8-8 207,-29 28-470,-5 13 113,-15 18-141,-2 5-22,-9 10 5,4-2-11,-14 17-45,-1-1 912,15-18 0,0 0-957,-2 1 1,1-3-141,-12 11 180,8-7-1517,5-14 1551,19-18-1,-2-14 34,5-8-1455,0-16 1516,5-7 17,1 16 1,0 1 5,3-13 1180,3-12-1006,-6 29-18,-1 0-184,-2 13 0,-1 7-73,1 9 2274,2 11-2269,4 12-10,6 16-1,6 8 9,1-15 0,3 0-31,-3-9 0,1-2-34,8 7 1,3-5-147,19-1 29,-21-15 0,1-3 33,2-5 1,-1-3 117,-1-2 0,0-3 1721,-2-4 0,-1-3-1659,11-16 61,-8-4 185,-10-8-146,-12 12 107,-6-10 28,-4 14 5,0-4-3374,0 2 3156,0 12 5,1 4-55,-1 11-23,1 3-11,0 8 17,0 9-40,1 13 3343,0 8-3528,-2 7-452,-2 5-1110,-3 3-3187,0-5 4137,0-13 0,4-16 0,1-13 0</inkml:trace>
  <inkml:trace contextRef="#ctx0" brushRef="#br0" timeOffset="25333">12309 3378 18560,'-3'-6'4088,"2"0"-2882,1 6-1419,0 0-1057,-4-14 1270,12 36 0,-10-30 0,12 33 0</inkml:trace>
  <inkml:trace contextRef="#ctx0" brushRef="#br0" timeOffset="25956">12718 3625 25763,'7'34'336,"-2"2"-263,-8 7-17,-2 2-6,-4-1 12,0-6-23,1-8 84,3-12 135,2-9-68,2-13-72,3-9 39,0-13-3,0-5 0,1-4-42,5-22-73,-3 16 0,3 1 23,10-14-23,-1 26 0,3 2-22,15-5 0,17 3-12,-7 24 7,3 12-18,-1 8 0,-4 14 9,-20-4 0,-3 4-9,-6 0 1,-5 2 2,-2 4 0,-6-1 65,-13 12 50,-8-32-56,7-24-28,7-19-17,7-10 6,11-4-12,5 14 1,5 0 16,18-9-1172,-9 16 0,1 5 1150,7 4 5,0 6 1,4 4 13,-6 8 1,4 4-43,4 5 1,0 4-1,-2 0 1,-3 1 11,-8 0 0,-9 2-487,-11 22 457,-25-11 41,-20 15 0,11-25 0,-4-4 0</inkml:trace>
  <inkml:trace contextRef="#ctx0" brushRef="#br0" timeOffset="26624">13952 3664 25057,'2'-34'202,"-6"21"-113,-15 62-66,8-13 11,-4 23-6,17-29 33,18 9 29,8-15 61,31-6 79,0-24-107,-9-1 331,2-24-174,-29 4-84,7-16-73,-12-1-39,-4-4 50,-3-11-72,-5 22-40,-5 3-33,-2 27-73,-4 5 11,2 6-683,-3 16 45,4-4-2291,5 20-6829,8-9 8196,0-3 0,-1-8 1,-7-12-1</inkml:trace>
  <inkml:trace contextRef="#ctx0" brushRef="#br0" timeOffset="27207">14549 3715 17479,'2'-8'5523,"0"2"-4784,-2 6 1266,0 0-1870,3-8-74,-2 13 91,3 9-119,-5 4 57,-6 33-73,3-30 55,-10 25-16,6-29-5,-1 1 61,5-12 414,2-9-352,6-15-124,-2 2 57,8-24-51,-2 15 78,8-15 0,3-4-33,10-8-73,-4 10 0,0 4-22,5 6 16,21 15-22,-27 17-11,36 16 17,-36 1-12,1 7 0,-2 2 1,-5 3-1,-4-1 1,-3 3-1,-5 11 0,-12 18 23,-8-12-11,-5-11 100,-2-22-22,13-22-50,1-5 22,10-20-3409,8-4 3381,1-2-70,4 7 0,4-1 81,1 5 0,2 1-25,4-4 0,2 1-8,18-9 16,0 18-2214,-8 14 2192,19 9-17,-26 12 0,-2 3 12,15 8-18,-21-1 1,-6 5-348,-11 20-996,-12 8 1720,-4-20 1,-3-2 0,-4-1-1,-2-4 1</inkml:trace>
  <inkml:trace contextRef="#ctx0" brushRef="#br0" timeOffset="27858">17285 3644 18237,'-18'-35'151,"0"1"1,-16-9 2407,8 64-2543,8 6 1,1 5-22,-4 16-647,7-7 1,2 1 645,2 4 985,15 10-979,13-30 2015,25 2-1926,-9-27 1,1-6 145,19-8-2333,-3-18 2255,-36 4 624,-10-22-697,-3 15 3,-4-1 1,-1 0 24,-6-13-39,-7-6-22,-4 13 5,-13 15-56,9 14 2409,-28 34-2499,21 21 2375,-5 7-2826,24-14 1,6 0-4513,11 18 5053,6 4 0,0-21 0,-2-17 0</inkml:trace>
  <inkml:trace contextRef="#ctx0" brushRef="#br0" timeOffset="28265">18068 3624 19204,'-2'-56'2029,"0"1"1,0 13-1,-7 12-1843,-40 38-119,26 13 0,2 6-17,-13 26-1060,15-10 1,3 4 1020,3-2 0,3 0-3,-2 0 1,1 4-26,4-3 0,1 7 1,1 1-1,1-4-103,1-1 0,1-3 1,0 4-531,0 7 0,0 5 0,0 1 1,-1-4-397,1 2 1,-1-4-1,-3 1-452,0-3 1,-3 1 0,-5-2-124,-11 5 1,-6-1-1,0-6 1647,-3-2 0,-4-7 643,-11 3 1,-1-17 1821,-4-39 511,10-24-829,23-12 1,7-7-1668,7 9 1,4-1-225,3 3 1,2-2 0,5 2-73,8-7 0,6 4-70,1 1 0,6 1-37,2 6 0,4 1 0,1 2-98,6-3 1,2 2 145,-5 6 1,4 0-1,-3 3-143,7 3 1,-2 3-29,1 1 1,-1 2 88,-2 0 1,-1 2-362,-3 1 1,-1 1-762,-5 1 1,-1 0 1052,19-10 0,-23 10 0,-10 3 0</inkml:trace>
  <inkml:trace contextRef="#ctx0" brushRef="#br0" timeOffset="28908">19771 3575 23752,'-1'-58'603,"-1"1"0,10 4 1,9 10-565,25 17-14,15 13 0,7 4-20,-23 6 1,0 1-2137,17-2 0,-1 1 2122,-19 2 1,-2 2 221,15 0 1,-1 1-545,9 0-123,-13 0 1,-7 0 67,-18-1-6,-13-1 11,-12 0-319,-31 1 728,1 0 196,-25 0 818,17-1-606,18 0 3192,7 2-3191,12 6 241,-5 10-499,-1 1 90,-12 22-129,6-10 0,-1 2-115,2-4 1,1 0-10,-4 7 1,-2 3-9,-8 16 1,2-1-18,13-24 1,-1 2-198,-4 14 1,-3 7 0,6-8-574,6 3-4137,7 0 1,5-2 4764,10-12 0,2 3 0,-5-27 1</inkml:trace>
  <inkml:trace contextRef="#ctx0" brushRef="#br0" timeOffset="29474">20510 3749 19550,'5'-42'440,"0"0"1,-1 6 0,0 9 1879,-4 20-2280,0 7 965,-1 20-994,-3 3-5,-2 22 5,-1-11 529,0 8-534,3-18 16,2 13-22,7-10 1826,12-2-1803,9-8-12,12-17 6,1-11 50,-1-9-28,-10 2 56,-2-9 0,-11 6 101,0-5-39,-8 9-146,-6 7-33,-12 13 11,-5 20 5,3-4 1,2 27-7,13-25-27,17 24 22,-1-27 9,7 0 0,5-3 30,26-7-11,-6 0 40,7-26-29,-41 4 112,14-39-83,-22 27 55,3-31 6,-10 24 6,-5-5-68,1 11-11,-4 6 34,-1 4-90,3 8-11,-1-1-229,4 8-858,16 24 135,-2-9-3722,9 10 0,3 1-4697,-1-4 8551,13 9 0,-26-22 0,-5-4 0</inkml:trace>
  <inkml:trace contextRef="#ctx0" brushRef="#br0" timeOffset="29824">21498 3820 19860,'1'-3'5562,"-1"0"-4442,0 3-874,-6-45-39,-12 37-134,-6-26-45,-3 45 6,-4 16-12,9 1-22,1 3-11,6 19 11,11-25-3387,21 26 3382,-1-33 16,34 11 0,-25-23 68,30-5-46,-33-6 270,29-29-225,-33 13 73,14-29-84,-25 25 90,1-28-118,-9 27 3432,-25-31-3471,7 38 0,-30-14-17,26 25-185,-15 2-89,22 7-2683,-5 7 2974,15 2 0,1-2 0,3-2 0</inkml:trace>
  <inkml:trace contextRef="#ctx0" brushRef="#br0" timeOffset="31308">23289 3468 16258,'0'-6'5707,"0"1"-5129,0 5-186,0 0-118,-72-42-28,24 61-210,3-32 1,0 5 19,4 52 0,9 13-59,13-25 1,3 0-192,-10 13 1,3 0 123,11-14 0,5-1-1095,11 18-1450,17-4-2667,28-9 946,-13-26 1,2-5 3680,-1-3 1,0-2 0,13 0 0,-21-3 0</inkml:trace>
  <inkml:trace contextRef="#ctx0" brushRef="#br0" timeOffset="31898">23565 3609 8644,'12'-50'2457,"0"-1"1,0 1-1,2-5 1,-3 4-1631,-4 6 0,-2 5-149,-3 0 625,1-10-564,1 4 154,5-10-485,3 20-363,-3 12 94,0 25-89,-6 22 29,0 23-46,-4-13 1,-4 4-9,-3 16 0,-3 3-8,-1-6 0,0 0-14,-1-2 0,1 1 5,-2 8 0,3-4-34,4 8 29,1-22 0,3-5 8,6-4 112,10-22-11,2-8 23,12-8-62,-5-5 207,20-21 179,-20 14-297,3-4 1,3-2 94,13-10-212,-4 4 6,-1 8-40,-25 21 0,2 4-5,-4 5 5,2 13-11,-4-3 22,20 40-16,-12-32-12,8 6 1,3-4 5,7-12 5,8 2 29,0-15 16,-8-11 135,20-24-129,-21 8 0,-10 1 0,-2-2 73,-5-6 128,4-9-167,-10 17-12,-3 4 62,-6 16-123,0 7-6,0 2 1,-1 23-29,1-1-11,2 22-6,1-18-134,9 9-3672,3-16 3353,1-2-1563,6-1 2050,10-11 0,-14-1 0,6-6 0</inkml:trace>
  <inkml:trace contextRef="#ctx0" brushRef="#br0" timeOffset="32059">24562 3220 23327,'-47'-4'-2458,"10"-7"0,36 36 1,2-19-1</inkml:trace>
  <inkml:trace contextRef="#ctx0" brushRef="#br0" timeOffset="32839">24603 3859 17893,'0'6'6223,"0"-2"-5853,0-4 223,67-63-2537,-24 18 2074,-11 11 1,5-6 0,-4 4-61,-8 6 0,-1-2 8,2-10 1,1-5-1,-3 3-56,-4 6 1,0-2 7,0-8 1,4-11 0,-2-1 0,-4 6 21,-7 9 1,-3 4-1,0-2-32,5-9 1,1-2 0,-6 5 54,-8 0 1,-6 8 771,-11 10-797,-20 5 351,13 18-395,-19 33-6,28 0 11,-7 21 0,9 6-1494,8-7 0,0 2 1483,1-9 0,0 2-8,4 16 1,2 7 0,1-5-137,3-8 1,1 0 109,-1-5 1,-1 3-1,3-4-72,0-5 0,5-3-1695,14 11 0,5-3 289,-6-16 0,3-3-72,17 15 1,4-6 616,-9-21 1,0-8 1145,-8-3 1,0-3-46,28-7 1004,-8-15 2013,-4-7-1664,-19 4 0,-2-1-709,5-12 163,-18 6 0,-5 2-448,-7 5 297,-10-17-482,-3 28 931,-48-5-1055,22 18-139,-24 1-6,24 18-16,10 8 2552,2 2-2581,9 3 1,4 3 5,3 10-6,-2 16-5,15-26 0,20-1 11,-6-13-31,11-3 0,4-7 34,-2-18 0,0-4 14,30-2-1702,-26-14 0,-5-5 1707,-8-5-2,-4 0 0,-1-6-358,-5-2 0,-2-4 0,0 3 360,1-4 0,0 0-5,-2 4 0,-1-2 0,-3 3 78,-4-2 0,-3 6-11,-2-10 3,-2 11 0,-2 3 86,-6 8-5,-1 1-72,5 15-108,4 12 2863,3 8-2851,1 50-39,1 2-840,1-16 0,0 0 870,1-7 1,0 1-32,4 19 1,0 0-65,-3-20 1,2 2-394,1 19 1,3 9 0,-2-8-737,-2-14 1,1-3-1614,3 22 1,0-3 2845,4-3 0,-6-28 0,0-10 0</inkml:trace>
  <inkml:trace contextRef="#ctx0" brushRef="#br0" timeOffset="33176">26047 3467 16112,'0'-7'7741,"0"1"-7069,0 6 712,0 0-651,-7-57-710,7 45-6,3-33-6,32 94-34,0 2 15,-9-12 0,-1 0-103,-8-8 0,-2-3 94,4 14 11,-8-10 45,-20-7-16,-4-14 10,-12 3 1,6-17-6,3-5 39,3-11 84,4-26 122,5 3-234,9-12-3431,17 17 3353,-1 14-459,12 8 1,6 3-1268,15 3 1031,-16 2 1,0 1-2429,-4 3 0,-3 2 3162,8-1 0,-6 1 0,-17 1 0</inkml:trace>
  <inkml:trace contextRef="#ctx0" brushRef="#br0" timeOffset="34706">26569 3411 14180,'-1'-4'8889,"1"0"-6032,0 4-2796,-6-9 62,8 18-61,-3-6-28,8 17-6,1-5 33,1 1-16,-1-6-3252,17 7 3257,-11-12-1193,24-1 1182,-21-8 146,28-19-79,-23 0 6,10-14 118,-19-8-113,-13 14 2735,-10-6-2740,-24 20-6,-11 8-72,-1 7 1879,5 9-1918,18 9 5,6 7-6,8-2-5,5 4-135,9 22-100,5-9-40,-1-7 1,3-1-1037,16 10-778,12-8-348,10-12-499,8-9 1598,-9-10 178,12-9 2986,-19-12 0,0-4-1046,-12 7 1,-1-3 132,10-10 0,-5-2 486,-14-9-800,-11 12-88,-6 4 664,-15-7-777,3 12-107,-8-11-180,8 19 12,4 4 34,4 2 645,0 3-791,0 0-51,1 2 85,-1 7-28,2-3 16,0 4-22,3-5 11,0 0-5,1-1-6,-3-1 61,1 1-16,-3-1 6,2 1-29,1-1-16,0-1 10,4-2-10,-2 1-12,3-2 12,-3 2-6,0-2 45,-1 2-6,0-1 23,-3 1-29,0 2-33,-1-3 39,1 2-50,0-3-6,1 2 17,-1 0 6,1-1-12,-1 1 6,1 0-11,0 0 17,-2 1 27,1 0-16,0-1-34,-1 0 17,1-2 23,0 0-23,-1-2 22,1 2-16,0 1-23,0 2-61,0 1 89,0 10 6,-1 7-34,-1 18 17,-3 23-9,3-24 1,0 1 8,-1 0 0,1 0 0,3-2 0,0-2 17,1 12-12,1-10-5,-2-14 12,-2-6 44,0-10 44,0-3-10,1-12-55,11-31-35,4 11 0,7-3 0,4 2 0,4 0 0,1 1-397,9-6 0,2 4 397,2 3 0,1 5 0,-10 13 0,-2 5 0,5 3 0,20 9 0,-18 24 0,-7 13-79,-11 5-1917,-16-5 1,-5 1 1995,-5 14 0,2 6 0,-4-34 0</inkml:trace>
  <inkml:trace contextRef="#ctx0" brushRef="#br0" timeOffset="44423">2161 5282 20201,'-22'-32'425,"0"0"1,-25-10-404,13 62 1,-1 15-18,8-10 1,0 2-12,-10 12 1,4 2-37,13-5 0,6-1 25,5 10 28,19 0 17,21-31 6,10-7 100,16-14 370,-20-4-313,-4-5-113,-35 5 51,-37 10-67,11 4 90,-28 12 49,18 11-128,1 4-51,6 0-22,15 4-5,12-16-85,16 18-173,10-17-326,19 6 113,-6-11-2459,24 0-1361,-17-10 742,-10-1 1,0-1 2705,11-5 0,-16 2 0,-12-1 0</inkml:trace>
  <inkml:trace contextRef="#ctx0" brushRef="#br0" timeOffset="44782">2517 5562 21220,'13'-38'1563,"0"0"0,-3-22-1462,-39 83-101,-6 13-23,1 6-137,12-1 1,1 1-317,-4 10 137,5-11 0,0-1-103,-7 7 352,7-18 68,8-18 44,3-19 124,3-13 89,0-12 387,3-30-454,1 24 0,2-14 162,2 32-89,1 6-185,1 3-78,6 10 44,6 11-22,4 2-73,25 23-179,-18-15 0,1 1-1115,16 11 1,1 0-1255,-11-8 0,-1-1 1167,2 1 1,-1-1 987,-5-2 1,-3-1 0,-1-2-1,10 8 1</inkml:trace>
  <inkml:trace contextRef="#ctx0" brushRef="#br0" timeOffset="45074">1700 6313 17602,'-39'15'1428,"0"1"0,-1-2 1,18-4-370,51-10-628,22-8-283,-2 1 1,6-1-961,-12 1 1,2-1 0,2 0 831,6-1 1,2 0-1,-2 1-18,-9 1 0,-1 0 0,3 0-7,1-1 1,3 1 0,0-1 0,-4 1-2,17-2 1,-2 0-14,-5 1 0,3 0 1,-1 1-376,-8 2 0,-1 1 0,-5 0 203,-3 1 1,-3 0 190,9 1 0,-9 1 0,-27 1 0,0 0 0</inkml:trace>
  <inkml:trace contextRef="#ctx0" brushRef="#br0" timeOffset="45340">3357 5460 22358,'-1'-3'2425,"-1"1"-2627,2 2-1696,-5-21-4617,1 28-2743,-4-19 9258,4 30 0,3-12 0,0-2 0</inkml:trace>
  <inkml:trace contextRef="#ctx0" brushRef="#br0" timeOffset="45499">3303 5763 26451,'1'-17'-963,"0"10"-8868,-1 23 8527,0-4 1,0 2-1,0-11 1</inkml:trace>
  <inkml:trace contextRef="#ctx0" brushRef="#br0" timeOffset="46665">6845 6623 21607,'21'-44'809,"0"1"0,1-1 1,2-9-1,-1 7 446,6-1-1104,-21 34-207,2-2 40,-10 19 21,2 14 18,0 2-1736,-1 13 0,-2 3 1651,-1 11-575,-2 0 1,-1 10-1,0-3-3314,1 0 1,-1-1 3950,1 0 0,-2 2 0,2-6 0,2-12 0,1-5 0,0 7 0</inkml:trace>
  <inkml:trace contextRef="#ctx0" brushRef="#br0" timeOffset="47058">7070 6283 18246,'-47'-32'775,"-1"0"1,0 0 0,1 0 0,-1-4 0,2 1 0,-2 12-608,-1 17 0,-2 10 0,3 4-882,-9 8 0,1 11 770,10 1 0,-3 7 0,0 4 0,4-1-859,-1 6 1,3 1-1,2 5 802,11-12 0,-2 3 0,2 2 0,3 2 0,6 1-8,8 4 0,6 4 0,3 0 0,3-1 0,-1-5 5,-2 6 0,2-3 1,6 2-1,7-3 1,5 4 0,4 2-1,3-6 1,1-8-147,8-8 1,3-9 0,2 1 156,4 8 1,2 0-1,6-7-10,5-11 0,5-8 1,3-3-1,-3-4 3,-11-2 0,-2-3 0,2-3 0,3-1 11,1-2 0,5-2 0,3-1 1,-1-2-1,-2 0 0,-5 0-2,0-1 1,-4 1 0,-2-4 0,3-5 46,-1-3 0,4-6 0,0-4 0,0-1 0,-6 1 0,-6 2 35,1-9 1,-9 1 0,2-3-60,3 2 0,3-2 0,-3-1 0,-7 0 46,-8-3 1,-7 0 0,-5 1 16,-3 0 0,-5 1 0,-2 0-45,-2 1 1,-3 0 0,-1 2-182,-4-18 1,-8 5 166,-13 16 1,-7 8-26,-1 13 0,-2 5-1,0-2 0,-2 4-97,-15 4 0,0 5-37,24 2 1,-2 4 123,-19 8 0,-9 5 0,11-2 0,-2-2 0,0 8 0,1 0 0</inkml:trace>
  <inkml:trace contextRef="#ctx0" brushRef="#br0" timeOffset="47557">6619 7541 11074,'3'-8'3685,"12"-26"1,-1-3-1651,-11 21-1839,4-37 526,-49 86-672,19-15 0,-3 4 26,-13 14 1,-5 7 0,1 0-828,7-6 0,1 1 0,-3 3 751,-2 1 0,-2 4 0,-1 1 0,1-1-19,6-4 1,0-1 0,1 1 0,1 0-20,1-2 0,0 0 0,1 1 1,0-1-101,0 3 1,0 0 0,1-1 0,3-1-215,0 0 1,2-1 0,2-1-2433,-9 20 1,10-7 2328,22-8 0,3-18 0,12-22 1</inkml:trace>
  <inkml:trace contextRef="#ctx0" brushRef="#br0" timeOffset="47758">6967 7473 12876,'3'-9'5606,"-1"2"-3524,-2 7-1343,0 0 22,64-37-461,-21 51 0,4 12-239,6-6 1,4 1-1,-4 5-151,-13 3 1,-4 5 0,-2 3 70,7 13 0,-3 6 1,-7-8-52,-14-14 0,-2 1 70,3 16 0,2 7 0,-5-9 0,1 1 0,-4-3 0,1 1 0</inkml:trace>
  <inkml:trace contextRef="#ctx0" brushRef="#br0" timeOffset="48899">5819 8748 23472,'25'5'611,"-7"5"-354,-37 21-184,3-8 22,-30 14-28,1-11 28,2-6 1,-3-1-7,9-8 1,1-1-45,-1 1 0,2-5 134,-9-14-90,28-2 13,-4-19 32,12-10-72,12-8-51,3 7 28,36-4-44,14 30 5,-4-1-14,-12 22 0,-4 8 2,-9 5-3396,13 28 3408,-33-19-1135,-19 15 1,-9 4 1140,-7 1-514,-5-6 1,-9 8-1,4-8 505,9-13 1,-1-2-66,-7 7 1,-3 2 0,0-4 168,-3-6 0,2-5-42,10 0 0,0-6 195,-6-9 1,7-8-171,17-6 1457,-4-22-1564,21 14 2134,1-3-2139,15 7-11,7 7 22,2 1-14,2 2 0,4 1-153,24 0-85,-15 0 0,5 0-906,-7 0 1,3-1 0,-3 0 454,-2 0 0,0-1-1482,6-3 1,3-2 0,-8-1 2397,3-5-2898,-5-5 0,-5-7-55,-12-31 2757,-2 7 0,-19 18 0,-5-3 1683,-7-4 1,-3-4 1175,0-10 1,-1-3-2065,0 4 0,-2-3 355,1 7 0,-3-3 1,1 8-328,-10-11-106,-13 7 0,-7 7-485,11 27 1,-4 6-259,1 3 1,-5 1 0,-1 6 148,-9 10 0,-2 8 1,1 1 377,6 2 0,1 1 0,0 2-494,0-1 1,1 2-1,3 2-4,5 2 1,3 2 0,4 1-12,-5 11 0,4 3 2,7-9 0,1 3 1,3 1-16,4 1 1,2 1-1,5 0-13,1 2 1,4 0-1,6 1-15,8 10 1,9 2 0,4-4-131,2-9 0,4-2 1,3-3 163,1 1 0,1-2 0,11-6-46,2-16 1,9-4-1,5-4 1,-2-3 0,-7-1-461,-3-1 1,-5-4 0,7-1 505,5-1 0,9-1 1,2-1-1,-2-3 1,-8-3 14,1-6 0,-7-4 0,1-3 14,-4 1 0,0-1 0,0-2 0,-1-1 19,9-9 1,-1-4 0,-4-2 22,-4-2 0,-3-2 0,-4-3-173,-3-1 1,-3-1-1,-3-2 158,-5-2 0,-3-1 1,-3-1-18,-3-2 0,-4-2 0,-2 1 13,-3-1 1,-3-1-1,-3 3-11,1 10 0,-3 2 1,-4-1 34,-8-9 1,-6-1 0,-3 8 59,-9 5 1,-6 6-122,3 3 0,-4 0 0,-2 7-87,-15 4 1,-3 11-586,15 6 0,-1 4 0,2 3 543,-10 5 1,4 3 0,10-3-1,6 1 1,1 9 0</inkml:trace>
  <inkml:trace contextRef="#ctx0" brushRef="#br0" timeOffset="49581">7713 8389 13327,'15'-50'429,"-1"-1"1,-5 11-1,3 5 171,25-1-561,-16 23 1514,28-6-1525,-6 16-37,-3 13 1,1 6-1,-11-2 1,-1 3 440,9 12 1,-5 3-449,-2 22 4,-15-10 52,-18 15 44,-16-22-68,-5 7 57,-6-19 1874,-3-5-1628,-1-5 611,-11-1-717,19-9-34,4-7 230,16-10-325,2 3 193,2-11-249,10 6 11,16-4-33,-1 7 3386,24 1-3392,-7 10-26,-1 7 1,2 4-329,-11-1 0,-1 3 340,9 7 0,-4 4-42,-4 22-11,-19 6-85,-22-18 1,-6 0-62,-10 14-648,-2-19 1,-8 1-1,3-5-1057,4-6 0,0-2 444,-12 9 1,0-3 1473,-13-6 0,41-13 0,-3-2 0</inkml:trace>
  <inkml:trace contextRef="#ctx0" brushRef="#br0" timeOffset="49957">8115 8167 18100,'-32'-32'966,"0"-1"0,0 1 1,-7-2-1,-4 10-770,-2 20 0,-4 9 1,3 4-1203,1 5 0,3 6 1138,4 1 1,0 4 0,4-1-58,1 0 1,1 5 32,-7 15 1,-3 9-1,6-3-77,8-9 0,4 5-16,7-3 1,-1 10 0,1 4-1,3-2 1,4-5-14,6 1 0,6-5 0,1 4-11,-1 7 1,-1 4-1,5 1 1,7-7-9,8-10 0,6-3 0,2-3 1,-1-3-963,0 0 1,-1-3 0,6-3 969,6-2 1,6-2 0,3-3-1,-2-5-12,7-6 1,-1-5 0,3-2-48,-4-1 0,3-1 0,1-2 1,-1-3 65,-1-1 1,1-3 0,-1-3-1,-1-1 13,-2-2 0,-1-2 1,-1-2-1,-2-2 32,10-8 0,-3-3 0,-2-3 54,-6-1 0,-3-2 0,-3-2-65,-5-1 0,-3-2 0,-4-4 73,-8 1 0,-2-3 0,-3-1 0,-1 3-49,0 1 1,-2 3 0,-5-6 22,-6-3 1,-6-8 0,-2-1-1,-4 2 1,-1 8 74,-6 2 0,-3 7 1,-4-2-143,-3-7 1,-3-3-1,-4 2 1,-3 9-23,-7 11 1,-4 9 0,-2 4 130,-3 2 1,-2 4-1,-4 7-121,9 6 0,-5 6 0,-1 2 0,2 0 0,8-2 0,2-3 0,6-2 0,-2 3 0,-15 10 0,-1 1 0,1-1 0</inkml:trace>
  <inkml:trace contextRef="#ctx0" brushRef="#br0" timeOffset="54463">13661 6998 21506,'3'-62'1105,"1"0"0,-1 6 1,-1 13-983,-2 29-140,0 9-112,0 4-111,0 14 256,1 1-19,2 27 1,-1 6-49,1 6-516,-1-2 0,0 3 189,-2-13 0,-1 1-1255,-1 14 1,-1 1 114,1-2 0,0-1-1759,-1 5 0,1-6 3277,1-5 0,2-20 0,0-24 0</inkml:trace>
  <inkml:trace contextRef="#ctx0" brushRef="#br0" timeOffset="54857">13875 6832 5531,'-14'-52'1638,"0"1"0,-1-1 1,1 0-1,-4-10 0,-3 2 1,-9 12-517,-9 20 0,-9 9 1,2 4-930,-8-2 0,-2 7-117,6 6 1,-2 3 0,3 6-21,-5 13 0,5 6-39,9-2 0,2 7-6,1 10 0,-1 9 0,5-3-504,6-5 1,2 4 475,1 7 0,-3 11 0,2 1 1,4-9-1,4 2 0,5 1-1,4-11 0,1 7 0,0 4 0,3-4 0,2-7-850,4 8 0,5-4 858,-1 2 1,1 2 0,7-5-30,14-1 0,7-6 21,8 1 0,7-2-18,-4-10 1,4-1 0,3-3-5,-8-9 1,2-1 0,2-3 0,0-2 18,5-2 0,2-1 0,0-3 0,1-2 18,2-2 0,0-3 0,1-2 1,1-3 23,-7-3 0,1-3 0,1-1 1,-3-1-1,-3 0 9,11-2 0,-5-1 0,0-7 69,-1-6 0,2-6 1,-5-2-1,-9 3-32,-9 0 1,-5-3 8,1-8 1,0-7-1,-7 0-176,-11-6 1,-9-2 151,-3 8 0,-3-3 1,-2 2 49,1 10 1,-1 1-1,-9-1-4,-9-1 1,-10-3-1,-5-1 1,-1 3 0,2 6-56,-4 3 0,0 6 0,-4-1-35,-2-8 0,-5-4 1,0 3-1,3 10-5,-10 8 0,1 9-308,9 7 1,-1 2 0,3 3-1101,1 5 1,1 1 1404,-21 0 0,8 4 0,24 10 0,19-6 0</inkml:trace>
  <inkml:trace contextRef="#ctx0" brushRef="#br0" timeOffset="55440">13313 8092 13513,'16'-49'1613,"-1"-1"0,0 1 0,7-17 0,-7 17-431,-14 40-1093,-7 9 228,1 6-309,-16 19 1,-7 10-12,-7 9 0,-2 4-163,12-16 1,-1 2 0,-2 3 116,-4 4 0,-3 5 0,1 0 0,4-6-58,0 1 1,1 2-536,3-5 0,-3 6 0,-2 3 0,2-1 0,5-5-2139,-5 14 1,3-2 2414,0-8 1,0 2-1,8-6-5369,12 13 5735,13-45 0,6-5 0,-9-4 0</inkml:trace>
  <inkml:trace contextRef="#ctx0" brushRef="#br0" timeOffset="55663">13344 8243 1866,'32'-36'2114,"1"0"0,0-1 1,9-10-1,-2 5-609,-12 16 0,-2 5-1158,4-2 1909,27 12-2004,-19 23-154,-5-1 0,2 5 256,0 4 0,-2 3-329,-2-1 0,0-1-3,1 2 1,3 2-12,10 7 0,5 4 0,-1-1 180,-9-8 1,-1 0 0,4 2-230,5 3 0,4 4 0,1 0 0,-1-2-583,-5-3 1,1-1 0,-3-1 0,-2-1-670,0-1 0,-4-2 0,1 1 1290,6 4 0,0 2 0,-10-7 0,-5-1 0,-4-3 0</inkml:trace>
  <inkml:trace contextRef="#ctx0" brushRef="#br0" timeOffset="56399">12565 9129 15905,'-1'-3'4117,"-1"0"-4083,2 3 145,-9-4 112,4 13 162,-11 0 29,2 14-101,-9 2 146,-31 6-314,18-19 0,-4-5 103,-6-4 0,0-6-218,8-4 0,5-5 9,-10-34-90,41 0-6,22-1 17,15 16 0,6 5-14,-7 7 0,3 3-185,14-3 0,2 6 174,-16 11 0,-2 4-12,-1 4 1,-2 4-3,24 20 0,-16 13-1,-21 13 18,-20-23 0,-10 4-5,-14 5 1,-10 5 0,-2-3 3,5-6 1,-2-2 0,-1 1-1098,-9 7 0,-2 0 1,3-3 1096,-5-2 1,3-4 11,5-7 0,0-3 11,6-5 0,-1-4 128,-7 2 1,2-8-22,3-19-113,24-12 214,30-9-222,13 11 0,6 3-3,24-4 1114,-14 8 1,3 1-1132,-7 6 1,-2 3-4,-8 1 1,0 3-142,12 4 1,-1 2-86,14 9 134,-24-7 0,1 1-585,-1 2 0,-1 0-1454,7 0-1876,17 2 4016,-11-20 0,-21 3 0,-2-8 0</inkml:trace>
  <inkml:trace contextRef="#ctx0" brushRef="#br0" timeOffset="56773">12921 8996 12443,'-49'-23'965,"0"0"0,0 0 0,0 0 0,-11-6 1,1 2-1,5 12-427,0 20 0,1 11-1212,5 1 0,-2 4 0,2 0 750,8-5 1,1 0-1,-1 6 44,-8 13 1,-3 9-1,3 2 1,9-6-90,5-1 0,5 2-9,0 6 0,-4 9 1,3 1-1,7-6-17,6 7 1,6-1-16,0-3 1,1 3 0,3-4-8,5-3 1,7-2-3,7-6 0,6 2 0,5-7-9,12-2 0,8-6 15,-2 0 0,6-1 0,7-7-302,-3-12 0,7-6 0,3-3 1,1-3-1,-4 0 319,4 0 0,-3-3 1,1-2-1,3-1 5,-9 1 0,3-2 1,2 0-1,-1-2 0,-2-1 1,-5-2 19,4-3 0,-5-3 1,-2-2-1,-3-1-118,8-5 0,-4-3 0,-6-3 165,-11 1 1,-3-2 0,-6 0 293,1-5 0,-10-4-262,-20-13 1,-13-9-1,-1 9-174,5 18 1,-5 1 94,-3-1 0,-6-6 1,-1 2-1,1 10 7,0 11 1,-3 6 30,-18-5 0,-10 1 1,5 5-85,5 5 0,0 3-106,-1 1 0,-5 1 0,8 3-222,12 4 0,3 6 273,-1 9 1,5 1-1,8-4 1,-3 12 0</inkml:trace>
  <inkml:trace contextRef="#ctx0" brushRef="#br0" timeOffset="57449">15283 9244 14885,'6'-11'3955,"-1"2"-3081,-5 9-196,0 0 262,-8-70-307,1 38-255,0-15 1,-1 2-262,1 24 1,4-5-107,7 20 0,13-1-22,22 10-17,6 10 19,-15-3 1,0 3-20,18 24 0,-13-5-16,-7 16 38,-19-17-1671,-15 12 1,-5 2 1687,-8-4 3,-6 3 0,-4-2 20,-15-5 44,15-16 1,0-1 173,-14 1 106,6-11-173,20-14 297,-1-20-169,9-8 3152,-1-1-3392,13-3-23,8 18-33,4 1 0,27 4-17,-15 9 0,10 6 0,3 1 5,1 5-13,4 6 0,1 5-9,-19 0 0,-4 2 3,4 4 0,-8 4-3,-23 8 0,-10-1-22,-20 11-90,-1-22 0,-9-1 1,4-3-351,8-6 0,-1-3 137,-8 3 0,-4 0 1,4-3-348,-15 0-2535,3-8 1,3-4-4764,12-4 7192,-17-8 1,49 7 0,3 1 0</inkml:trace>
  <inkml:trace contextRef="#ctx0" brushRef="#br0" timeOffset="57798">15390 8786 18649,'-41'-14'505,"1"0"1,0 0 0,-9-6-1,1 10-68,-7 28 0,0 14-2098,14 2 1,0 5-1,1-1 1687,4-8 0,0-2 0,2 7 6,-1 11 0,-1 8 1,3 2-1,8-8 169,4-1 1,5 0-201,3-4 0,0 6 1,1 1-1,5-4-12,2 16 0,9-1-8,4-5 0,7 4 1,7-4-29,11-4 0,7-4 1,2-3 34,-8-5 1,1-3 0,9-6 3,7-9 0,11-5 0,4-3 1,-2-3-1,-9-3 11,-7-2 1,-7-4 0,7-2 2,0-2 1,8-2 0,4-1-1,-1-1 1,-5-2 0,-9 0 15,11-6 0,-5-8 51,-2-6 0,6-8 0,-2-3 0,-11 0 8,-8-12 0,-8-3-61,2 9 1,1-4 0,-8-3 46,-13-7 0,-8-4 0,-5 4-26,-1 16 0,-2 2 0,-2-2-10,-5-16 1,-3-2 0,-2 5-496,-7 4 0,-5 8 492,-1 5 0,-8 7-19,-12 10 0,-10 5 1,0 4-764,3 5 0,0 4 0,-1 0 390,9-2 0,-1-1 0,0 2 0,1 4 442,0 7 0,-1 4 0,4 1 0,9-2 0,-13 5 0,18 0 0,0-1 0</inkml:trace>
  <inkml:trace contextRef="#ctx0" brushRef="#br0" timeOffset="58431">11635 10206 13452,'3'-9'6329,"-1"2"-5758,-2 7 331,0 0-841,-10-43 29,-18 58-23,-23-15-53,14 33 0,-1 12-701,8-13 0,-2 1 0,0 1 692,-3 2 1,-1 2 0,-1 0-21,-1 2 0,-1 0 0,1 0-218,0 1 0,0-1 1,1 2-20,0 2 0,0 1 0,4-3-68,-2 0 1,8-1 319,10 6 0,9-7 0,7-21 0,20 2 0</inkml:trace>
  <inkml:trace contextRef="#ctx0" brushRef="#br0" timeOffset="58649">11873 10296 9738,'4'-9'4691,"15"-23"0,3-4-3548,-5 12-793,4-11 0,0 3-54,-11 21-77,-3 10-57,-1 5 12,4 5 303,22 25-343,-7-8-34,5 3 1,8 6 0,-1-2-1030,2 0 0,3 0 915,1 3 1,5 2 0,3-1-343,-5-7 0,3-1 1,0-1-1,-4-2-258,-4-2 0,-4-2 0,5 0 614,9 4 0,7 2 0,-2-1 0,-12-7 0,8 3 0,-15-8 0,0 1 0</inkml:trace>
  <inkml:trace contextRef="#ctx0" brushRef="#br0" timeOffset="59258">10354 11508 16667,'-13'-45'943,"0"-1"0,0 1 0,0-3 0,1 0 1,2 13-373,4 14-369,-12 29-118,2 32-62,5-1 1,1 3-440,3-2 1,1 0 422,2 2 0,1 2-20,9 14 0,1-2 114,-3-22 0,2-2-92,11 17 0,6-8 54,5-20 50,14-1 11,-9-27 12,-2-16-63,-9-3 678,8-19 1,1-2-348,2 3-386,-6 4 0,-3 5 50,-7 22 73,-17 34-78,-5 9-46,-1 10-13,-2-8 0,0 0-3,0 3 0,1-1 0,1-1-17,4-1-84,3 23-1327,6-22 0,2 0-5484,10 20 6064,7 4 0,-15-42 0,-7-12 0</inkml:trace>
  <inkml:trace contextRef="#ctx0" brushRef="#br0" timeOffset="59649">11025 11411 11323,'3'-49'1230,"-1"0"0,0 0 0,-3 4 0,-1 1 0,-5 3-709,-8-4 0,-8 6-876,-10 6 1,-6 6 564,7 7 0,-6 7 178,-13 8 1,-8 7-1,5 3-1893,5 1 0,-1 4 1590,3 2 1,-6 1-1,-1 4 1,3 3-19,5 4 0,2 4 1,2 1-1,0-1-236,-6 2 1,2-1-1,-2 8 186,12-4 1,-2 7 0,0 3 0,0 2 0,4 0 0,6-2-288,1 5 0,7 0 1,2 1-1,-2 2 265,-1 0 1,-1 2-1,0 2 1,3-1 0,5-4 2,1 12 0,6-3 0,7-2-11,6-6 0,7-3 0,5-2 4,4-4 0,6-4 0,7-1-33,7-6 0,8-2 0,2-2 0,-3-2 403,0 4 1,-2-2 0,8-7-389,1-10 0,9-6 0,3-4 0,-3-2 1,-10-1 20,-8-2 0,-6-2 1,5-4 11,8-4 1,7-3 0,3-3 0,-3-2 0,-8 1 28,0-6 0,-7-2 1,2-3 10,0 1 0,3-2 0,-2-4 1,-7-4 44,-8-8 0,-6-6 0,-3-1 0,-3 4-69,0 8 1,-4 2 0,-5-6 15,-8-8 0,-5-9 0,-5-3 0,-3 4 0,-3 12-19,-13-3 1,-5 5-18,10 7 1,0-5 0,-3 4 0,-4 11-6,-24 10 1,-2 15-7,19 5 1,0 5-668,-14 7 0,-6 4 1,8 1-1689,-13 9 2364,6 2 0,9-1 0,31-10 0,3-1 0</inkml:trace>
  <inkml:trace contextRef="#ctx0" brushRef="#br0" timeOffset="60406">13006 11227 16460,'2'-3'5091,"-1"0"-3814,-1 3-1098,7-27-156,-9 21-1,-4-16 1,-8 30 10,-26 12-5,-12 6-17,2-2 3,15-8 0,0-2 14,-12 3 0,15-5 0,0-1-28,-3 1 0,3 1 0,29-10 28,4 7 62,11 4-68,-3-2 57,10 16-46,-12-15 57,3 20-51,-7-17 79,-1 22-73,-1-21 117,-9 30-78,-1-20-45,-5 10-5,2-14 89,-9 5-73,8-13 186,-15 10-113,17-20 330,-5 0-335,10-7 39,2-6-67,8-6-34,9-10-17,13-7-11,8 6 0,6 2-25,0 4 0,1 3-1,1-3 1,1 4-9,3 10 1,-4 5-6,-8 7 5,-2 16 1,-6 8 16,-18 20-1081,-1-15 1,-5 0 1069,-21 17-1344,-6-18 1,-4-2 1337,-8 10-71,3-12 0,-6 4 1,4-6-518,-11 3-17,-2-2 1,2-4-812,13-14-1283,-7-2-5397,20-9 8102,7-3 0,6 1 0,5-1 0</inkml:trace>
  <inkml:trace contextRef="#ctx0" brushRef="#br0" timeOffset="60764">12895 10980 19776,'-47'4'400,"0"0"1,1-1-1,-3 9 1,-4 4-1,2 2 1,7 2-287,-6 12 1,4 6-866,8-8 0,-4 2 0,1 2 0,4 0 779,-2 8 0,4 1 0,3-1-26,4-6 0,3-1 0,2 5-610,0 5 0,2 5 0,1 2 0,4-3 604,2 1 1,4-2-1,2 5-36,3-1 1,1 7 0,1 2 0,4-2 0,2-6-117,8 7 0,5-6 0,2 0 97,0 7 1,4 0 0,8-10-77,9-19 1,7-8 0,3-6 53,-1-5 1,1-7 0,2 0 80,-2 1 0,1-1 0,4-7 113,-1-9 0,5-5 0,1-5 1,-1-2-1,-7 1 31,5-6 0,-6-2 0,2-5-63,-4 5 1,4-4 0,1-2 0,-3-1 0,-6 0-14,-6-2 1,-5-1-1,-2 1 1,-2-1-39,4-2 0,-2 1 0,-2-8 43,-5-4 1,-1-9 0,0-4 0,-4 1 0,-5 8-15,-3-1 1,-5 6 0,-2-6-22,2 3 0,1-6 0,-2-1 1,-5 3-1,-7 9 6,-13 4 1,-7 7 0,-2 5-249,-7-6 1,-8 8 218,-8 12 0,-8 6 0,2 4-84,16 5 0,1 4 0,-4 2 69,-8 2 0,-6 3 0,2 0 0,7 0 0,1 1 0,6 0 0,-5 8 0,1-1 0</inkml:trace>
  <inkml:trace contextRef="#ctx0" brushRef="#br0" timeOffset="72223">20115 7095 16812,'9'-58'1743,"-1"1"1,2-1 0,-3 11-1345,-4 30 284,2-5-649,-5 19-107,1 6 101,-3 5-3347,-6 39 3319,2-13-294,-6 23 1,-1 5 128,5-24 0,0-1-12,-3 13 1,0 3-2347,-1 2 0,1-6 1167,3-4-3450,0-2 0,3-3 4806,4-21 0,0 1 0,2-16 0</inkml:trace>
  <inkml:trace contextRef="#ctx0" brushRef="#br0" timeOffset="72614">20410 6645 8047,'-34'-53'1667,"-1"0"0,1 1 0,1 9 0,-2 3 0,-1 6-1354,-14 3 1,-2 9-863,7 10 0,0 6 1028,-2 2 0,0 5-180,-1 2 1,-1 6-89,-1 5 0,-2 6 0,3 0-122,-2 2 1,2 8 8,6 4 0,-3 10 0,2 2 0,6-4-62,-1 4 1,4 6-24,10-11 0,-2 8 0,-2 4 0,3 3 0,3 0 0,8-4-624,7 12 1,9-2 0,3 0 0,-1 2 589,-4-6 1,-2 2 0,2 1 0,3-3 0,8-2-3,7-5 1,6-2-1,3-1 1,4-5 0,2-4-11,7-5 1,4-5 0,2-5 0,-1 0-426,8 2 0,1-3 0,1-3 441,2-3 0,2-4 0,6-4 37,-15-7 1,5-2 0,3-2-1,1-2 1,-1-1 0,-2-2 76,3-3 0,-3-2 1,1-2-1,0-2 1,3-1 25,-6 1 0,4-1 0,2 0 0,0-3 1,-2 0-1,-4-3 0,-4-1-204,0-6 0,-3-3 1,-5-1-1,-2-2 1,-5 1 117,9-16 0,-8-2 1,-7 1-156,-11 8 1,-7-1 0,-3 0 167,-1-2 1,-5-1-1,-4-4-1,-6-4 0,-7-4 0,-2-2 0,0 3-23,1 10 1,-1 0 0,-1 2 0,-3-1-22,-1-5 1,-2-2-1,-3 2 1,-6 9-22,-4 10 1,-6 6 0,-2 4-1,3 3-85,-1 3 1,1 5-1,-1 0-26,-8-4 0,-2 0 0,1 4-647,5 8 0,1 4 1,4 2-446,6 1 1,1 4 1218,-27 12 0,5 2 0,18-4 0,-14 15 0</inkml:trace>
  <inkml:trace contextRef="#ctx0" brushRef="#br0" timeOffset="73365">19637 8193 10993,'1'-8'5859,"0"1"-3171,-1 7-689,0 0-1567,-41-52-241,-7 56-147,12-24 1,-3 4-554,-1 28 1,-3 15-1,1 0 537,-7 3 0,0 2-24,9-8 0,-1 2 0,1 2-12,-3 5 1,0 4-1,5-2-23,2 3 1,3 1-972,3-4 1,-1 2-1,6-2 945,5-3 1,5-2-100,-2 20-623,22-14-565,28-21 633,14-12 489,-10-15 1,2-6-806,1-6 0,-2-4 1021,-5 5 1,0-3 47,6-8 0,1-4 423,0-3 1,1-3-158,-5 5 0,1-3 0,-1 2-157,4-6 0,-1 2 80,-10 9 1,-1 0 0,-3 4 456,8-15-282,-11 16 1,0 1-10,10-11 2004,-2 9-2154,-1 26-118,0 17-57,20 17-58,-21-7 0,1 2-106,7 5 0,2 2 89,4 4 1,2 1 4,5 3 1,-1-1 3,-8-6 0,1-1-49,-6-6 0,2 1 0,-1-2-710,10 5 0,3 0 753,-7-7 0,4 3 0,0-1 0,-6-3 0,2 1 0,-2-1 0,13 4 0,0 1 0</inkml:trace>
  <inkml:trace contextRef="#ctx0" brushRef="#br0" timeOffset="74998">5395 10851 10853,'-47'-33'2539,"0"0"0,5 5 0,8 2-1984,13 5 302,9 6-975,8 11 135,3 3 62,4 6 61,16 19-96,-4-4 34,9 13 1,5 4 5,8 6-1758,-12-12 1,1-1 1723,10 2-48,3-9 194,4-7-1077,-9-9 1,2-4 1059,12-4-174,-11-14 0,5-8 1,-4-1 92,3-6 0,0-4-65,5-3 1,3-4 0,0 0 239,-7 2 0,0 1 1,-3 1-263,-5 5 0,-1 1 1,1-1 14,5-5 0,1-3 0,-1 2-136,-7 5 0,-2 1 0,0 1 110,13-14 0,-2 3-17,-7 5 0,-5 6 2043,-1 4-10652,-6 21 8227,-10 10 0,3 1 1,-12 2-1</inkml:trace>
  <inkml:trace contextRef="#ctx0" brushRef="#br0" timeOffset="75766">10219 15235 13653,'-13'-48'700,"1"0"0,-1 0 0,1 2 1,0 0-1,2 8 952,2-6-1175,0 12-337,2 7-174,4 22 521,6 30-358,-2-6 11,2 18 0,-1 7-95,-1-13 0,1 2-201,0 14 0,2 1 170,3-10 0,1-4 14,8 16 95,20-13 224,24-30-229,-25-12 0,2-5-263,13-8 1,3-9 201,-17 0 1,3-6-1,-1-1 1,-1 0-792,4-3 0,-1 1 0,1-2 745,5-6 0,2-3 1,-5 5 7,-2-1 1,-3 2 11,-1 2 0,-1 0 8,-2 1 0,1-1-6,-3 3 1,2-2 0,-2 1-279,4-4 1,-2 3-958,-3 2 1,-3 5 1201,6 1 0,-26 22 0,0 4 0</inkml:trace>
  <inkml:trace contextRef="#ctx0" brushRef="#br0" timeOffset="76764">18963 9552 14818,'2'-6'5198,"0"0"-4946,-2 6-196,0 0-128,16-49 206,-31 93-106,18-58-25,-19 54 0,-9 28-381,7-26 1,-1 2 0,2-2-842,-2 4 0,0 0-309,1 1 1,-1 4 0,4-6 1527,6-9 0,4-4 0,-6 18 0,7-15 0</inkml:trace>
  <inkml:trace contextRef="#ctx0" brushRef="#br0" timeOffset="77214">19059 9418 9425,'-10'-43'1410,"0"1"0,0-1 0,-1-8 0,-3 5-377,-10 8 1,-1 8-536,-4 3-143,-1 7 1,-2 5 75,-15 12-2327,6 15 1,-1 6 1979,13-6 0,-1 7 25,-2 10 0,-5 11 0,1 4 1,4-3-328,4 0 0,3 0 0,-2 2 223,0-2 1,-2 2 0,1 1 0,2 2-12,3 3 0,2 3 1,2-2-1,3-5-2,0 5 0,3-1 0,-1-1 1,1 3-1,6-2-54,13 11 1,6-5 30,-5-21 0,4 0-53,8 8 0,5 3 0,3-6-216,1-10 1,4-5 228,6-1 0,5-1 1,-3-4 39,1-3 0,-1-5 11,11-4 1,1-5 19,-4-10 0,1-7-374,7-5 0,2-5 409,-10 3 1,2-3 0,0-3 18,-1-2 0,-1-2 0,-2-2 30,-3-2 0,-1-2 0,-3-1 0,-4-1 0,-4-1 0,-2-2 538,-5 1 0,-3-1 0,-5-2-516,-5-9 1,-5-2-1,-3 3-59,-1-2 1,-6 1 17,-6 7 1,-4-2-1,-6 6 33,-19-2 0,-6 6-386,-2 1 1,-3 4 309,0 3 1,-1 6-7,2 11 1,2 5 173,13 5 0,0 2-524,-7 3 1,3 2-104,-7 6-9394,20 48 8533,26-30 1,5 22 0,-2-40 0</inkml:trace>
  <inkml:trace contextRef="#ctx0" brushRef="#br0" timeOffset="78423">18860 9937 1257,'5'-11'3988,"-1"2"-1540,-4 9-4234,0 0 1321,-9-1-2223,3 3 2196,-5-1 0,6 2 1,4-2-1</inkml:trace>
  <inkml:trace contextRef="#ctx0" brushRef="#br0" timeOffset="79030">18627 9754 9178,'-6'-4'4935,"0"2"-2992,6 2 113,0 0-1681,-10-14-185,8 10 433,-3-12 217,12 12-73,1-1-219,1-4-469,-2-2-34,7-10 16,10-9 6,14-9-267,-3 5 239,-8 13 0,0 2 40,15-6-57,-1 3-22,-5 9 11,-22 17 51,0 14-3302,-13 21 3308,-10 21-1108,2-23 0,-2 1 1045,-4 4 1,-1 1-767,-1 3 0,-1 0 769,-1 0 0,1 0-71,3-11 1,0-1 62,-6 11 0,-3-1 47,3-13 1,-2-1-3,-3 5 0,-1-1-3,0-8 0,2-5 42,-5 1 112,5-8 1527,15-11-1616,2 0 2208,11-9-2281,3-1-48,19-13 0,7-3 28,-5 5 0,2 1-13,11-7 1,6-2 0,-4 3-10,-3 3 0,-1 2-20,10-4 0,1 1-709,3 1 0,-1 2-436,-19 6 0,2-1 1173,10-2 0,5-3 0,-9 3 0,-1 2 0,15-6 0</inkml:trace>
  <inkml:trace contextRef="#ctx0" brushRef="#br0" timeOffset="79881">20701 9534 7990,'-1'-3'6755,"1"0"-6139,0 3 477,9-77-242,3 38-672,-4-6 1,3-1 576,21 3-588,-12 22 157,27-17-252,-25 24 50,22-7-72,-16 15-46,7 1 1,-3 13 22,3 16-28,-13-2 39,4 27-11,-21-26-3274,-3 32 3313,-8-32 146,-18 27 173,-5-23 28,-4 2 57,0-14-68,12-13-39,0-12-269,9 3 3487,1-14-3548,9 11-12,4-6 1,9 8-6,21 1-23,-6 2 9,11 9 0,2 5-9,7 9 6,-8-2 0,-2 5-11,-12 2 0,-6 2-6,5 10-218,-27 26-1370,-22-29 0,-10 0 1039,6-2 1,-2 0 0,-2-3 0,3-3-1,-1-5 1</inkml:trace>
  <inkml:trace contextRef="#ctx0" brushRef="#br0" timeOffset="80331">20846 9035 13535,'-53'11'647,"1"0"0,7 7 0,1 5 0,6 6-349,13 7 1,6 7 0,-1-1-950,-2-6 1,-1 0-1,3 3 711,-1 16 0,3 3 0,5-6-38,7-15 0,3-1-5,2 9 0,2 5 0,2-6-12,0-10 1,6-1 44,11 13 1,9 5-1,4-8 31,7-11 1,6-7-36,3 4 1,5 0 0,3-5-462,-3-11 0,2-5 0,-2-2 430,-6 0 0,-1-2 0,0-1 3,0-2 1,0-1 0,0-4 94,6-4 1,1-4 0,-5 0-13,-2 1 0,-3-6 223,10-12 1,3-9 0,-13-1-127,-22 3 1,-8-4-153,3 0 1,-1-5 0,-9-2-1,-16-10 1,-12-3 0,-2 3-32,4 11 0,-2 2 0,-2-1-235,-2 0 1,-2-3-1,-3 2 1,0 5 243,-4 2 0,-2 4 1,-1 3-7,0 1 1,-2 3 0,-1 1-25,0 4 1,-1 2-1,-1 2-28,0 2 1,1 2-1,-1 2 100,-18-3 0,0 4-456,6 3 1,3 3-1073,10 2 1,2 4 1461,-11 10 0,27-5 0,15 6 0</inkml:trace>
  <inkml:trace contextRef="#ctx0" brushRef="#br0" timeOffset="80831">21001 7960 18330,'-32'-48'729,"36"23"-449,40 42-202,-16-5 1,3 2-867,17 11 1,0 0 835,-18-10 0,-1 1-9,17 7 0,5 4 11,-4-1 1,2 2-1,-2-1-53,6 5 1,-1 1-24,-12-7 1,4 2 0,-1 1 0,-6-3-48,4 5 0,-5 1-1134,5 11 0,-5 2 1204,-19-14 1,-2-2-1,4 0 1,-3-3 0,-9 4-1</inkml:trace>
  <inkml:trace contextRef="#ctx0" brushRef="#br0" timeOffset="81382">22077 8615 20319,'-6'-24'257,"0"16"-128,6 46-51,0 8 6,5 10-44,0-18 60,10 7 85,3-26 487,27 0-301,12-22-259,0-3 193,-12-14 0,-2-6 37,1-7-166,-11 6 0,-2 0 194,-4-8-40,-11 9-134,-8 11-184,-6 8-57,-1 8 50,-1 8 40,0 29-50,1 1-1,0-8 0,3 2-10,6 21-133,1-19 1,4 1-1949,4 1 1,2-2 1894,-4-4 1,1-1-1217,9 3 1,-1-3 582,-4-9-3035,18 10-1736,-17-23 5606,4-6 0,-12-1 0,-4-5 0</inkml:trace>
  <inkml:trace contextRef="#ctx0" brushRef="#br0" timeOffset="81806">22913 8691 11693,'-14'-49'1514,"-1"0"1,1 0 0,-8-3-1,-4 0 1,0 14-1162,-16 9-751,-15 3 0,-3 4 611,0 12-1193,14 6 0,-6 3 0,6 2 1019,14 3 0,0 3 26,-14 8 0,-5 5 1,7 1 298,13-3 0,2 4-295,-13 16 0,-6 8 0,8-3-52,11-9 0,3 1-5,0 3 1,-2 5 0,0 2-1,7-2-554,1 16 0,6-1 553,-6 1 0,6 0 22,15-4 1,11-6 65,5-20 1,4-3-64,9 7 1,6-2-21,3-8 1,5-2 0,1-2 422,0-3 1,0-3 0,4 0-436,-4-3 0,2-1 0,2-1 1,1-2 13,4-4 0,1-2 0,0-2 1,1-2 7,1-2 1,0-3 0,0-1 0,-2 0-639,8-1 1,-1-1 0,-3-2 626,-6-1 0,-2-3 0,-4-2 59,-6-3 1,-3-3 0,-2 0 139,5-8 1,-1-4-131,-5 4 0,0-4 0,-5 0-631,-5-11 1,-6 1 616,-8 9 0,-2 1-9,-3 2 1,-6-1-168,-16-18 1,-6 0 138,10 24 1,-3 1 299,-9-9 0,-5-4 0,-2 7-283,-6 6 0,-2 6-407,-13-6 1,-3 1 352,16 12 0,0 2 1,-3 2-227,-10 1 0,-2 3 1,2 1 128,-3-1 0,0 4 101,-2 5 0,-4 4 0,11 0 0,1 0 0,15 3 0,-1 0 0</inkml:trace>
  <inkml:trace contextRef="#ctx0" brushRef="#br0" timeOffset="91234">2682 8227 7438,'13'-48'1043,"-1"0"1,0 1 0,0 4 0,1 1 0,0 3 1384,5-9 1,0 6-1653,3-4 710,-9 12-1588,-37 69 113,-4 13-21,10-16 1,-1 5-243,3 1 1,1 5 0,2-4-22,3-4 1,1 0-114,-5 19 0,3 6-1441,7-12 0,3 4 0,2-5-356,2-1 0,2-1 1434,-1 2 1,0 2 0,3-10-401,11 0 405,3-24 0,-13-13 0,0-2 0</inkml:trace>
  <inkml:trace contextRef="#ctx0" brushRef="#br0" timeOffset="91607">2718 7851 11648,'-24'-40'1010,"0"-1"0,0 0 1,-6-3-1,-4 2 1,2 10-608,2 16 0,-1 6-33,-15-6 0,-1 7-110,7 13 1,1 8-63,-1 5 1,1 7-811,0 10 1,4 5 655,6-5 1,2 5-17,2 9 0,1 8 0,3-1-41,7-9 0,3-2 0,0 4-554,0 2 1,-1 5 0,2 0-1,3-2 537,3 8 0,3-1 1,8 0-9,3-8 0,6 1 0,4-1 1,5-6 16,14 1 0,7-6 0,3-3 34,3-2 0,2-3 0,1-9-8,-3-14 1,1-7 0,-3-6-6,6-6 0,0-10 29,-10-3 0,3-6 1,0-3-1,-4 1 44,-1 0 0,-4-1 0,2-3 20,5-2 1,5-4 0,-3-3 0,-9-3 72,-14 0 1,-6-3-1,-5-1 1,-1 5-125,6-14 0,-7 0-5,-8 13 1,-3-4 0,-3 0 0,-3 4 52,-5 0 0,-4 3 0,-1 0-34,-1 0 0,-1 0 0,-1 2-34,-8-19 1,-3 7 60,5 19 0,-4 5-190,-11 2 1,-3 5 163,6 7 0,0 1-220,-8-3 1,-1 4-1852,0 12 0,3 6 2014,-2 7 0,-4 2 0,32-4 0</inkml:trace>
  <inkml:trace contextRef="#ctx0" brushRef="#br0" timeOffset="92824">11164 7065 21424,'-5'-5'2250,"2"1"-2353,1 4 154,1 1 55,-2 4-39,3 1-53,-2 1 26,2-2 37,-1-2 259,0-1 177,0-1-195,-4-4-185,-4-6 29,-7-11 12,-3-12 44,4-29-190,12 15-23,11 11 1,4 3-17,13 7-17,13 3-17,-6 26 17,2 11-5,0 15-12,-7 14 11,-13 13 9,-18-21 0,-5 0-513,-9 6 0,-5 0 513,-10 5 0,-5 0 13,-3 0 1,-3-1 5,10-14 1,0-1-1,1-2 23,-6 4 0,2-4 2,5-4 1,2-6 159,-11-5-89,25-12-73,-1-3-17,13-6-39,19-12-3025,-4 5 3053,15-8 680,7 8-700,-2 5 0,3 1 8,-3 0 1,2 1-124,11-2 0,1 2 64,-2 0 1,-3 0 19,17-4 14,-19 3 1,-2-4-26,14-16 57,-11 3-35,1-20-25,-31 11 1,-4-4 41,1 2 1,-2-3 1412,-3-16 0,-4-1-1368,1 20 0,-3-1-256,-5-3 1,-4-3 0,-1 4 252,-2 6 1,-3 3-4,-4-16 1,-5 5 0,-2 22 0,-4 8 10,0 7 1,-3 4 0,-13 6 0,-3 5-12,-5 7 1,0 7-564,18-4 0,1 3 0,1 3 550,-1 3 1,2 2-1,1 3-2,2 3 1,2 2 0,2 2-129,2 2 0,3 2 0,2 0 113,3 1 1,3 1 0,4 2-25,3 4 1,6 1 0,5-2-638,9-5 0,6-1 1,1-3 676,5 12 1,5-7-1,11-12 1,3-9 405,17-9-408,3-6 9,-19-15 1,10-5 0,5-3 0,-1-2 0,-5 1-225,2-2 1,-4-2 0,5-2 231,-3 4 1,5 0 0,2-1 0,-3-2 0,-6-4 54,5-12 1,-6-4 0,-7-1-201,-4-3 0,-4-3 178,-3 3 0,1-3 1,-7-4-5,-9-10 1,-7-4-1,-5 2-20,-2 14 0,-3 2 0,-3-1-36,-4-14 1,-4-2-1,-4 9-21,-4 10 0,-7 7 112,-7 5 1,-8 3 0,1 5-3412,-8 5 0,-1 4 3341,7 0 0,-3 1 0,5 2 0,5 5 0,6 3 0,-5 1 0</inkml:trace>
  <inkml:trace contextRef="#ctx0" brushRef="#br0" timeOffset="110690">21238 10382 17725,'-2'-4'398,"1"0"-213,-62 14-90,34 6 43,-7 3 0,-9 5 0,7 1-480,12-1 1,2 3 429,-8 6 0,-6 8 1,-1 0-1,5-4-654,-4 4 1,-1 2 595,5-3 0,-7 6 1,-2 4-1,0 1 0,1-2-511,5-4 0,1-1 1,0-1-1,0 2 0,-2 1 468,3-2 0,-2 1 0,0 1 0,-1 0 0,1 0 0,1 0-21,-1 0 0,1-1 1,0 1-1,0-1 1,1-1-1,2-1-228,-7 9 1,2-1-1,1-2 1,0 1-130,1 1 0,-1 0 1,2-1-1,3-4-35,3-3 1,3-4-1,0 1-1832,-2 3 1,1 0 0,4-6 2257,-3 7 0,4-8 0,13-21 0</inkml:trace>
  <inkml:trace contextRef="#ctx0" brushRef="#br0" timeOffset="110921">19484 11296 21187,'52'24'262,"-1"0"1,0 0-1,-5 1 1,3 4 0,1 1-1,-2 0 1,-6-3-258,1 3 1,-4-1 0,4 3-499,-2-4 1,5 4 0,3 1 0,1 0 0,0-1 0,-4-4 447,7 2 0,-1-4 1,-2-1-1,1 0-2,0 2 1,-1 0 0,1 0 0,2 0-808,-3-2 0,4 1 1,0 0-1,-5-2 1,-7-3 509,3 3 1,-4-1-1,-1-2 1,1 2-1,-10-4 1,-11-3-1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8:48:45.40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1771 1620 30883,'19'-52'-260,"0"-1"0,-1 2 0,-4 10-436,-10 23 268,-2 2 258,0 6-152,-16 19 400,-1 3-66,-32 28-231,21-16 0,-3 2 56,-1 2 0,-1 3 1,0 1 347,3 0 1,1 1 0,2 0 66,-11 16 1,5-1-224,11-6 1,8-4-2863,11 5 2000,9-8-2292,20-9-4515,15-5 6964,8-1 1,-15-11 0,-14-6 0</inkml:trace>
  <inkml:trace contextRef="#ctx0" brushRef="#br0" timeOffset="1083">2090 1989 32767,'-15'-6'0,"8"-2"-2583,37-19 5166,11-11-3095,-11 11 1,1-4 1022,6-5 1,2-2-512,4-7 0,1-2 0,-12 13 0,0-2 0,0-1 0,5-8 0,1-3 0,-3 4 0,2-3 0,-3 0 0,-8 9 0,0-1 0,-7 2 0,-8 5 0,-4 1-33,-1-24-1102,-11 15-683,-16 24 314,-1 12 719,-18 14 1678,11 1-999,0 16 1,-1 9-61,5 5 0,2 3 208,-5-1 1,2 6-1,7-5 0,1 6 0,1 1 0,4-6-614,2 8 1,4-1 606,-1 2 1,2 4 0,8-8-213,11-9 0,8-8-217,5-8 1,7-7 16,13-7 0,3-7 79,-15-3 0,2-4 230,19-7 1,1-5 107,-15 0 0,-1-2 306,11-6 0,1-2 89,-5-1 1,-1-3 18,6-8 1,-3 0-200,-18 11 0,-3 1-162,3-3 0,-7 3 270,-12 6-700,-18 12 860,-41 23-1300,-2 7 40,17-7 0,0 1 136,-10 12 1413,11 1-515,10-1-46,3 10-86,14-16 231,20 9-769,1-23 245,9 5-27,-6-14 28,20-20 295,-8-1-41,-6 1 1,0-1 909,6-15-368,-8 9 170,-7 3-37,-5 8 87,-4 4-305,-3 2-379,-2 6-23,-4 4 40,-4 6-47,-5 6 49,-8 11-224,-7 27-49,9-1-198,0 1 30,33-4-641,5-30 264,21 4 56,11-27 561,-15-2-1561,-6-8 1,-1-2 2089,-3-3-288,-2 0 0,0-3 372,12-20 538,-3 0-2518,-4-5 1840,-18 21-715,-7 1-517,-5 11 54,-10-6-484,4 11 2309,-7 1-2168,7 7 124,1 4 39,2-2 3668,3 7-3144,6 6 92,0 2 178,4 7 1,-6-4 72,0 2-36,-2-5-31,1 6 42,-2-7 63,5 11-49,2-1 12,10 17-9,7 8-29,-6-7-23,-1-3-38,-17-10-623,-25 18-3878,-15 1 4708,11-21 0,-1-3 0,-8 1 0,15-14 1</inkml:trace>
  <inkml:trace contextRef="#ctx0" brushRef="#br0" timeOffset="1426">4175 1498 24715,'-38'-44'560,"7"11"-526,33 44-6,5 8-39,8 11 16,9 9-2111,3-6 0,2 0 2106,8 9 0,-10-14 0,0 0 848,5 5-920,0 10-207,-8 10-427,-15-5-5655,-34-7 3232,0-24 3147,-34-7 1,40-10-1,-12-2 1</inkml:trace>
  <inkml:trace contextRef="#ctx0" brushRef="#br0" timeOffset="1569">4071 1700 26010,'0'6'-330,"-2"-4"-81,-6 29 1,-2 13-1964,-6 0 1248,3-10 0,1-3 1,2-5-1,-1-1 1</inkml:trace>
  <inkml:trace contextRef="#ctx0" brushRef="#br0" timeOffset="2617">5354 1867 29313,'8'-58'594,"-1"-1"0,0 2 0,0 8-940,-3 16 433,0 2-154,-3 24 27,0 1-38,2 10-567,4 18-250,0 19 560,0-1 12,-4 8 99,-14 10 317,2-20-17,-7 5 0,-1-2 221,1-8 710,-14 18-27,19-37 413,-9-7-777,14-10-616,-5-9 0,9-32 0,6 0 0,3-5 0,0 4 0,1-2 0,5-10 0,2 2 0,-3 23 0,1 4 0,7-12 0,-4 19 0,-6 15 0,6 15 0,0 12 0,11 22 0,1 4 0,4-1 0,-4-1 0,1-2-838,5-12-249,7-5-92,11 2-419,-2-12 1751,-12-8 773,5-13 394,-19-10 765,8-15-1867,-12-11-218,-6 3 0,-8 5 0,-2-1 0,-1-11 0,0-15 0,-4 24 0,-2 14-1040,0 10-462,0 6 432,3 5-75,8 3 263,7 6-3124,30 21-469,-2-1 402,-11-8 1,-1 0 4117,12 4 1,-15-9 0,-12-9-1</inkml:trace>
  <inkml:trace contextRef="#ctx0" brushRef="#br0" timeOffset="2976">6435 1663 29992,'-27'-49'-2869,"-5"20"2416,-2 55 1942,5 0-681,-8 23-494,22-23-203,-5 18-108,22-1-496,8-16 650,11 10-242,4-26-58,1-11-3128,-6-5 4162,7-15-1731,-10-8 1198,0 0 483,-10-8-189,-10 11-321,-3-5-817,-5 4 1964,-2 4-2729,6 11 2712,0 2-2680,6 10 840,7 7-2253,8 8-2778,12 11 5454,15 5 0,-18-13 1,1-3-1</inkml:trace>
  <inkml:trace contextRef="#ctx0" brushRef="#br0" timeOffset="3743">7017 1671 31811,'-4'-38'-931,"-1"0"0,-19-13 628,-5 55 0,-4 10 1094,0 1 1,1 3-390,0 2 1,2 2-338,4-1 1,3 4-121,2 8 1,6 1-191,3 12-210,16 8 449,19-32-42,10-10-582,20-21 426,-13-13 286,-14 1 1,-3-5-1723,-4-14 1,-5-3 1631,-3 12 0,0-2 61,4-21 1,-1-2 37,-3 16 0,0 1 92,4-16 0,0 2-252,-5 18 1,-1 2-79,2-7 0,-1 5-461,-4 13 277,2-6-98,-4 20-71,1 9 210,2 4 3401,9 39-3430,-6 10 159,-2-9 1,-3 5-27,-6 2 0,-3 2-55,-1-8 1,-2 1-1,1-1-459,-1 10 0,0-3 627,-1-3 0,5-4-162,16 6 90,11-30 61,23-7 73,-14-15 27,-1-11 1,-2-5 5,-2-6 17,-1-1 1,0-2 134,9-16 4,-14 16 0,0-1 261,16-20 237,-10 11 709,-13 17-1089,-9 9-97,-6 9-96,0 2-102,0 5-148,6 19-87,4-4 6,10 11 43,6-16 76,26-11 70,-14-12 187,13-13 24,-25-10-1,-11-4 17,-8-3-3455,-15 4 3315,-1 9 6,-16 4 3,-1 11-49,-2 1 6,-9 5 58,8 8 58,-5 6 7,-3 32-64,15-3-114,10-10 0,5 2 3246,13 22-3846,8-21 0,5-1-662,12 13 24,-6-20 1,1-3 1243,15 2 0,-19-13 0,0-2 0</inkml:trace>
  <inkml:trace contextRef="#ctx0" brushRef="#br0" timeOffset="5826">8408 1406 32767,'-17'-38'-1457,"0"-1"0,-5 2 0,-2 11 330,4 26 2153,-13 3-707,2 14 198,-15 20-382,9-5-1775,11-1 0,4 1 941,7 1 1335,7 17-464,13-26-851,28 0 261,-10-16 103,35 0 166,-24-6 205,11-4 1,3-1 128,4-1-1154,-11 1 0,-3-1 1443,-10 1 283,-13 2-160,-12 1 1969,-7 4-2229,-11 7-135,-5 2 134,-9 5 1,-5 3 209,-3 1 0,-2 0-44,2 0 1,-2 2-74,-8 7 0,5-1 436,8 5-418,-3 6-447,26-13 0,15 6-1,10-7-1515,28 13 284,8-16 880,-16-13 0,0-2-139,15 0 2175,-15-6 0,-1-2-1565,7-4 338,11 1-457,-27-2 0,-8 2 0,-10 2 0,-13 16 0,-2-4 0,-23 24 0,-2-6-3670,0 1 2784,0 1 0,26-25 0,2-1 0</inkml:trace>
  <inkml:trace contextRef="#ctx0" brushRef="#br0" timeOffset="6677">8346 2215 10301,'0'-7'6915,"1"1"-3403,-1 6 87,0 0-2202,-1-32-1466,1 24 516,0-24-536,0 32 556,0 1-547,-1 2 576,-12 26-551,4-9 6,-10 21 429,2-6 617,-3 25-787,6-18-382,2 18 279,18-33-533,7 5-321,5-11-3800,20-1 4539,-3-11 0,-5-1 1,-11-6-1</inkml:trace>
  <inkml:trace contextRef="#ctx0" brushRef="#br0" timeOffset="14141">5200 3996 20761,'2'35'924,"-1"-8"-890,-13 13-5644,-1 11 5604,7-17-964,1-1 0,2 0-1051,2-6 1911,1 14 0,0-29 0,0-1 0</inkml:trace>
  <inkml:trace contextRef="#ctx0" brushRef="#br0" timeOffset="14584">5396 3706 21618,'-27'-41'304,"1"0"1,1 2-1,5 15-270,10 34-6,0 9-17,-4 33-5,8-8-6,4 18 5,13-23-3391,8-7 3397,9-8 23,3-10 145,10-11 370,-6-17-392,-8 2 83,-13-13-16,-16 8-56,-7-5-33,-4 3 3330,-6 2-3471,-7 6-84,8 5-89,-2 10-347,14 10-1233,3 12-2980,13 7 4739,10 4 0,-7-16 0,4-4 0</inkml:trace>
  <inkml:trace contextRef="#ctx0" brushRef="#br0" timeOffset="15208">5791 3858 23192,'5'16'151,"-1"7"-109,-2 14 0,-3 3-20,-2-7 1,0 0-12,2 7 1,-3 1 30,-5-4 0,-2-4 25,-2 2 174,-3 6 403,10-29-84,7-16-432,4-5-16,4-11 119,15-13 21,8-10-637,-10 15 0,2-2 472,1 1 0,0 0 36,2-2 0,1 1-174,12-10 101,1 6-44,-19 24-1,0 14 1,-3 12-12,2 14 18,1 8 4,1 3 1,2-2-11,2-6 1002,4-9-1002,6-8-6,7-9 6,5-14 5,3-13-6,-25 3 1,-1-4-226,1-7 0,-3-3 234,2-6 0,-3-3 8,0-6 1,-1-3 44,-2-2 1,-2-2 16,-1 2 0,-4-1-1557,-3 0 0,-3 3 1535,0-14 66,-12 4-2124,-3 40 2058,-1 3-57,3 9-38,3 11 322,2 16-278,3 10 0,-1 4-16,2 23 319,0-3 0,2 11 0,-1-7-351,-1-17 1,-1-1 12,2 8 0,-1 5 0,0-3-114,-2 1 1,-1-5 2838,1 12-3093,-1-5 0,0-4-274,0-16-2583,0 16 3249,2-34 0,-1-4 0,1-7 0</inkml:trace>
  <inkml:trace contextRef="#ctx0" brushRef="#br0" timeOffset="15400">6519 3960 23103,'-35'-16'683,"0"0"0,-6-16-526,64 15-34,3 3 0,5 0-42,-1 2 1,3 0-21,19-5 1,4 0-76,-2 4 0,0 1-516,-2 1 0,-1 2-1671,-7 3 0,-5 2 2201,10 4 0,-21 1 0,-14 1 0</inkml:trace>
  <inkml:trace contextRef="#ctx0" brushRef="#br0" timeOffset="16941">8569 4139 16807,'3'-5'2778,"6"-30"0,1-7-2369,-6 13-73,4-19 0,-4-1 185,-13 14 241,-25-13-482,-10 21-219,-2 4-22,3 20-16,18 7 10,-13 13-21,-7 15-588,10 0 1,0 4 591,5-2 1,2 1-6,-3 7 1,4 2-15,10-5 0,5-1-14,7 16 29,20-7-1,34-27 0,-9-16 14,2-13 0,1-7-229,-14 0 1,-2-3 208,8-2 1,-2-3 16,-2-4 1,-3-4 27,-3-8 1,-2-3-34,2-3 0,-1-3-372,-7 9 1,0-2 0,-2 2 357,0-1 0,-2-1 582,4-16 1,-4 2-379,-4-2-190,-3 23 0,-1 4 0,-8 10-34,-1 19 22,-12 36-33,5-9 34,-10 31-6,12-15 0,1 4-31,3 5 0,1 2 6,-2 0 0,1 1-52,6-9 1,2 2-1,0-6 188,6 10-227,1-9 1,5-3-176,11-8-2232,24-4 2372,-12-17-74,11-11 149,-18-9 1,0-4 47,23-16 31,-14 7 0,-1-2 25,9-10 42,-19 8 0,-3-1 171,1-9-113,1-3-44,-31 18-39,-10 17 193,-13 9-188,1 8-22,-3 13 34,-6 18 3320,11-11-3337,-6 25 125,20-33-181,-1 15 22,9-22 12,7-1 33,7-8 11,10-14 0,6-9 23,6-15-50,-7 3 32,-8 1 1,0-1 11,5-12-20,-8 12 1,-1 1 86,1-7 34,-8 12-112,-6 10 39,-7 7-101,-3 9 0,-8 7 6,-2 11-11,-2 9-1,5 7 12,6 12-6,6-15 0,9 9-22,20-8 22,1-11-11,7-1 0,11-30 23,-9-12-23,-9 0 0,0-2-500,-1-6 0,-3-3 525,2-7 1,-1-2-12,0-7 0,-1-2-6,2-5 0,-2-3 3,1-2 1,0-1 2,-1 3 0,0-1 45,-9 15 1,-1-1 0,-1 5-1560,-1 2 1,-2 3 1529,-1-2 1,-4 5 93,-6 14-74,-1 7-50,0 2-11,-7 16 702,-4 14-691,-9 29-6,10-17 0,-1 5 1156,1 9 1,0 2-1154,0 5 0,2 4-74,3-5 1,0 3 0,2-2-17,2 5 1,0-2-960,2-15 0,0 0 0,2-5 856,10 19-3047,17-3 2453,-8-24-1938,20 16-4144,-15-34 6617,2-2 0,-11-8 0,-9-4 0</inkml:trace>
  <inkml:trace contextRef="#ctx0" brushRef="#br0" timeOffset="17501">9637 3988 10609,'-7'-3'6654,"2"0"-3805,5 3-1981,-65-29-342,46 20-119,-17-8 1,6 3-369,28 11 345,20 1-373,11 0-11,28-1 0,-23 2 0,1 0 223,4 0 0,1-1-223,-2-1 0,2-2-135,10-4 1,-1-2 148,-14 1 0,-2-2 8,8-4 1,-3 0 27,-4-6 84,-3-3-33,-18 10 521,0-12-477,-11 15 812,-13-5-738,-8 14-3176,-8 4 3058,-3 6-2157,-22 25 2084,18-9-85,3 2 0,1 2 74,2 13-6,3 11-5,13-6 11,17-7 33,9-11 2266,29-15-2227,-4-15-50,7-8-5,-16-7 247,1-8-169,-2-6 5,5-11 29,-6-2 95,-5 4 50,-6 8 62,-7 6-141,-6 12 3162,-2 5-3374,-7 15 90,1 3-101,-7 17-6,3 4-28,-2 15-89,5 8-247,6 6-481,7-1-2297,5-24 0,4-4 2311,6 6 0,4-6 0,-16-25 0</inkml:trace>
  <inkml:trace contextRef="#ctx0" brushRef="#br0" timeOffset="17684">10660 3688 22582,'0'-5'3601,"0"2"-3254,0 3-554,4-52-521,-2 50-784,4-30 1512,-5 87 0,1-27 0,-2 12 0</inkml:trace>
  <inkml:trace contextRef="#ctx0" brushRef="#br0" timeOffset="17867">10695 4078 26194,'-20'40'56,"0"-1"0,1 1 0,-5 6 0,0 1 0,-1-4-720,-5 3 1,-2-1 367,-2-2 1,-3 2-1,4-5 1,7-7-1,1-4 1,-5 1 0,1 0-1</inkml:trace>
  <inkml:trace contextRef="#ctx0" brushRef="#br0" timeOffset="20119">5272 6015 9901,'-3'-8'4447,"2"1"-1394,1 7-2208,-9-73-306,10 45-1347,-4-15 1,1 3 886,6 28 1028,1 6-1085,-3 10 1389,7 37-1355,-6 6-45,0-15 0,-2 2 6,-6 7 0,-4 1 8,-7 6 0,-3 0-31,1-2 1,-1-2 13,-1-1 1,1-5 641,-9 6 3106,21-46-3678,1 2 112,16-38-22,1-5-76,-3 12 1,-1-3 5,-2-3 0,0-2-1710,0-11 0,0 2 1649,-3 15 0,1 1-1071,3-11 1,0 6 1072,1 12 0,6-6-28,0 25 12,13 15-23,-6 2-23,16 24 23,-8 1 0,11 13 8,-13-19 1,1 0-6,-5-6 0,-1 0 5,3 1 1,-1-2 2265,8 6-2258,-11-13 3455,3-13-3410,-7-17-33,1-6 79,11-33-79,-13 19 5,10-23-8,-12 14 1,-1-2-18,-1 12 1,-1-1-1,3-13 0,-1 4-8,0 4-72,-9 24-472,-3 15-767,3 31-542,2-1 200,2 21-5399,7 2 7052,0-16 0,-4-5 0,-2-16 0</inkml:trace>
  <inkml:trace contextRef="#ctx0" brushRef="#br0" timeOffset="20502">6297 5881 16387,'0'-4'5236,"0"1"-4081,0 3-842,-50-21-206,30 24-4,-17-1 1,0 6 2,11 32-50,-4 10 0,18-18 0,4-2-33,1 2-6,2 14 55,20-13 7,4-11-23,9 3 129,19-20-6,-9-16-56,9-1 213,-5-18 454,-15-17-667,-7 13-39,-10-14 62,-22 6-40,-9-1-78,-2 1 17,-5 7-28,15 24-34,-10-2-84,10 10-100,-4 5 50,9 5-953,3 21 236,6-8-8940,10 36 9808,-1-25 0,3 4 0,-7-21 0</inkml:trace>
  <inkml:trace contextRef="#ctx0" brushRef="#br0" timeOffset="21393">6860 5926 21243,'25'-45'810,"0"0"0,-2 2 1,-5 6-5469,-12 12 4955,-1 6 1919,-12-4-2110,2 16 888,-15-2-977,8 8-6,-6 3 0,-3 11 0,-4 12 3404,-13 16-3427,18-13 1,1 1-268,-2 4 1,2 1 266,2 1 1,1 0-3,2-2 0,3-1-14,-3 22 17,18-9 39,9-19 28,19-11-39,0-25-23,12-17 51,-3-17 496,-8 1-497,-4-11 1,-3-3-479,-13 27 0,-1-2 441,5-11 1,1-8-1,-2 4 18,-2 2 1,-1 1 7,3-11 1,-1-1 16,-2 5 1,0 2 24,-4 7 1,-1 2 58,3-22-39,-4 23-55,-5 18-35,0 15 1,-2 9 5,0 33-1273,-3 1 1,-1 4 1258,0-3 0,0 1 0,-3 11 0,-2 2-274,-1-9 1,-1 1-1,0-1 240,1 9 1,1 0 19,0-5 1,0 2-1,4-4 3,5-3 0,5-5-42,11 15-17,10-24-78,3-14-62,8-16-61,21-22 229,-14 0 1240,-11-2 0,1-4-1192,-11 4 0,-2-2 22,7-7 0,-1-1 48,-4 2 0,-1 2 1205,7-17-1177,-16 20-68,-19 19-33,-10 17 12,-8 9-18,1 8 700,5 2-661,9-3 18,23 3-29,7-10 6,21-1-11,2-15-6,5-10-5,-4-10-12,-4-11 29,-13 2 77,-3-26-38,-17 11-20,-3 12 0,-1 0 64,-4-18 68,-4 8 22,-6 13-73,-7 11-33,-5 9-62,-4 14 11,-3 14 17,-5 20-51,15-12 1,1 6-6,2 5 0,2 6 0,1-2-381,0-3 1,2 3 324,3 9 0,2 7 0,5-7-138,7-12 1,3-1-241,4 15 0,4-2-1221,3-15 0,4-4 1655,18 15 0,-14-21 0,-11-14 0</inkml:trace>
  <inkml:trace contextRef="#ctx0" brushRef="#br0" timeOffset="22318">9118 6105 10578,'7'-7'5366,"-1"1"-3317,-6 6 2656,0 0-3857,2-4-327,5-10-128,0 1-135,7-16 50,7-26-252,-6 12 223,-5 10 0,1-3-243,-3 4 1,-1-1 13,1-6 1,0-4-12,-1-2 0,0-4 0,-1 2-445,1-2 0,-1 0 443,-2 5 0,-1-2 1,0 6 141,-1-20 106,-4-1-229,0 31-72,-1 16-7,1 13-5,2 9 56,-1 19-42,-2 28 0,-1 9 14,2-23 0,-1 1-305,0 5 1,-1 4 0,-1-2 306,0 9 1,-2-3-6,0 3 1,-1 2-6,2-13 1,1 1-1,-1 0-54,-1 15 1,3-2-183,3-9 1,3-3-34,0-14 0,5-3-1525,10 3 0,4-7-8029,13-5 8933,5 3 1,-18-23 0,-15-3 0</inkml:trace>
  <inkml:trace contextRef="#ctx0" brushRef="#br0" timeOffset="22742">9632 5897 17451,'2'2'4363,"0"0"-2794,-2-2-248,5 21-912,10-20-163,11 10-83,8-28-34,2-8 22,-4-6 1,-6-8-24,-8-5 35,-8 1-3191,-7 0 3145,-5 19 51,-8 4-100,-5 21-52,-6 7 1,-4 14-17,1 9-11,1 11-28,6 7-62,6 11 1502,10-26 0,3 2-1975,3 3 0,3 0-670,2 5 1,3 1-513,3 0 1,2 0 1648,5 1 1,0-4 0,1 7 0,4-14 0</inkml:trace>
  <inkml:trace contextRef="#ctx0" brushRef="#br0" timeOffset="22959">10410 5873 21020,'9'-62'1397,"0"-1"0,-1 7 0,-10 9-541,-35 12-766,12 18-40,-15 7 12,16 22-34,0 13-17,-8 25-17,16-16 1,0 8-1012,-2 12 1,0 9-1,0-1 996,1-8 1,2 0 0,-1 2-584,2-7 0,0 2 0,0 0 0,1-3 546,-1 0 0,1-2 0,0 1-320,-1 2 1,0 0 0,0 1-870,0 1 0,0 1 0,-1 1 1247,2-3 0,-1 2 0,0-2 0,2-4 0,-2 11 0,1-6 0,2-9 0,0-1 0</inkml:trace>
  <inkml:trace contextRef="#ctx0" brushRef="#br0" timeOffset="23084">9831 7040 9528,'12'-46'1113,"0"-1"0,-1 1 0,1 0 0,2-4 0,0-1 0,0 1 0,1 6-816,6-12 0,1 3-275,-5 12 1,3-2-1,0 1-379,3 0 1,1 0-1,-1 4 14,0 0 0,2 3 343,13-10 0,-5 9 0,-19 21 0,8-4 0</inkml:trace>
  <inkml:trace contextRef="#ctx0" brushRef="#br0" timeOffset="23434">10644 6186 24790,'28'-35'145,"1"1"1,-1-1 0,9-9 0,-6 3-73,-15 6 0,-4 0-430,0 0 1,-2-2 392,4-12 1,-1-4-309,-5 11 1,-1-2 0,-1 2 425,0-10 0,-1 3-70,-2 2 0,-1 4 653,-7-10-300,-5 22-348,4 10-66,-2 7 19,6 22-30,0 13-2633,1 7 2632,1 13 192,0 21-234,2-7 1,1 3 18,-2-10 1,1 1-254,0 1-1,1 5 1,-1-4 131,-1 5 0,0-2-53,-2-10 0,0 2 1,-1-1-296,-1 16 1,-1-2-1505,-1-3 0,-1-5 1986,3-17 0,-1-4 0,0 13 0,4-32 0</inkml:trace>
  <inkml:trace contextRef="#ctx0" brushRef="#br0" timeOffset="23617">10724 5998 24883,'-11'-41'273,"-1"1"0,6 0 0,9 7-72,33 15-106,1 4 1,4 1-150,-10 4 1,0 2-202,10-2 1,-1 3-3461,5 6 2652,-14 5 0,-15-1 1,-10 0-1</inkml:trace>
  <inkml:trace contextRef="#ctx0" brushRef="#br0" timeOffset="24441">11753 5655 29227,'0'-5'1744,"0"1"-2409,0 4-435,-20-34-711,16 37 1720,-9-12 0,16 26 1,3 5-1</inkml:trace>
  <inkml:trace contextRef="#ctx0" brushRef="#br0" timeOffset="24617">11755 6046 21837,'-26'51'-250,"0"1"1,0-1 0,-1 6-1,4-9 1,2-14 0</inkml:trace>
  <inkml:trace contextRef="#ctx0" brushRef="#br0" timeOffset="25585">5731 7587 23786,'6'-41'-23,"-9"33"40,-6 40 2,-2 0 1,-3 3-12,-3 3 1,-1-1-6,2-6 0,0 0 13,-15 21 1,1-3-5,2-10 10,5-7 0,-1-4 499,2-7-381,5-8-61,7-13-3309,17-30 3303,-2 6-10,6-21 0,3-5 38,-5 18 0,1 1-56,2-14 0,2 0 39,-2 10 0,0 4-6,3-5 51,10-14-157,-5 21 45,4 0-17,-1 13-11,2 11 3246,0 18-3240,2 16-3019,-1 22 3007,-13-20 1,-1 3 13,-1 3 0,1 1 9,-2 0 0,1-1 8,-1-4 0,1-1 31,12 19-2294,-1-20 2277,-1-15 45,-1-20-34,2-15 2260,1-18-2237,0-14-43,-13 20 1,-1-2 2,-1-2 1,-1-2-20,-2-1-1,0 0-8,0 2 1,0 0-23,4-24-44,-1 18-100,-2 19-354,0 14 2915,1 16-4052,2 9-718,4 11-1629,4 7-4476,5 3 8486,0-6 0,-7-11 0,-6-10 0</inkml:trace>
  <inkml:trace contextRef="#ctx0" brushRef="#br0" timeOffset="25942">6665 7581 13508,'11'-8'6307,"-2"2"-3697,-9 6-1417,0 0-936,-44-35-173,22 34-25,-11-8 0,-1 6 14,0 42-29,10 0 1,3 3-25,8-12 0,2 0 5,1 8 0,6-2 65,19-3-1,13-13-10,14-11-12,10-14 0,6-11 3,-24-1 0,-2-4 5,-6 2 1,-2-3 61,0-10 1,-5-1-3458,-4-7 3377,-12-6 72,-16 16-34,-14-5-11,-9-3-78,-1 9-29,8 12-190,15 12 3006,7 5-3437,6 4-5131,15 18 4927,6 6 0,-1-5 0,-3-4 0</inkml:trace>
  <inkml:trace contextRef="#ctx0" brushRef="#br0" timeOffset="26724">7268 7594 18268,'2'-3'4969,"-1"1"-4773,-1 2 370,-80 24-410,41-6-80,3-3 1,-7 2 0,5 4 10,5 9 0,6 2-57,4-7 1,3 1 11,-1 4 0,9-2 76,21-4 5,12-12-33,17-15-34,11-14-9,-14-2 1,1-4-464,-6-1 0,0 0 438,-1-1 1,-2-2 16,-3-6 0,-4-1-2,-4 1 0,-1-1-7,4-11 1,0-4 38,-5 9 0,-1-3 0,-1 3-1481,2-11 1,-2 2 1486,0 2 1,-3 1 193,-4 4 0,-2 4-57,-2 4-88,-2-12-102,-1 36 566,-1 11-599,-1 15 14,-3 16 0,1 5-3,-3 13 1693,-1 5 0,1 1-1710,2 0-84,0 4 1,1 0-921,2 2 884,2-9 0,3-1-138,14-5-33,17 0 230,-4-25-23,17-14 73,-14-19 56,6-5-22,-4-10 50,-4-3 39,-6-1 168,-2-1-2528,-10 12 2343,-2 5 40,-13 12-90,-11 9-17,3-1 6,-10 12-17,12 4-11,1-4-28,6 5 3425,11-13-3364,10-1 18,28-14-29,-11-3 0,-6-2 0,1-6 34,-6-10 0,-2-2-28,11-11-175,-14-8 0,-6 0 208,-9 13 3,-3 1 0,-4 2 71,-6 11-12,-8 2 78,-19 13-151,14 6-5,-9 7-1,9 18-27,8-6-31,0 9 0,2 5-37,3 17-153,3-11 0,2 1-124,7-4 0,3 0-807,3 1 1,2-1-78,0-7 0,3-1 1223,11 8 0,-1-4 0,-7-8 0,12 8 0</inkml:trace>
  <inkml:trace contextRef="#ctx0" brushRef="#br0" timeOffset="28525">9377 7923 7970,'0'-7'9236,"0"2"-4959,0 5-3521,-10-26-616,7 20 923,-12-4-755,9 27-2,-5 13-177,5-2 323,3-2-362,11-2 44,8-4 96,38-9-113,-7-12-50,10-5 102,-17-12 49,-18-1-100,0-2 89,-11-10-39,-9 0-33,-11-12-79,-1 8 145,-16-8-33,9 20-5,-7-4-40,13 15-73,5 7-44,5 3-23,1 2 23,13 1-12,9 1-5,24 2 16,13-1-5,-26-2 0,1 0 3,-1 0 0,-1-2-3,27-3 11,-11-4 12,-9-4-18,-10-3 29,-9 0 5,-9 2 23,-5 0 44,-5 3-11,0 1 17,-2 2 0,0 3-78,-1 2 5,0 1-45,0 16 1,0-4-12,0 22 6,1-3-12,1 12 12,2 4-11,2 1-57,5-4 46,2-7 22,5-11-12,7-11-16,10-11-11,9-12 66,6-10-10,-1-10-3348,-3-14 3342,-19 12 34,-3-7 44,-17 19-16,-1 1-17,-5 8-23,-3 6-44,-2 4 3442,0 2-3415,-4 9-55,-2 11-6,2 6-62,1 10-72,10-4-230,6 0-381,7-4-543,4-7-790,4-10-2902,4-7 5036,-1-10 0,-13 4 0,-7-2 0</inkml:trace>
  <inkml:trace contextRef="#ctx0" brushRef="#br0" timeOffset="28693">10515 7582 16896,'-2'-7'4583,"0"1"-4301,-11-23 1,-3-2-143,4 14-101,-9-17 1,1 5 207,10 26-476,-2 6-82,9 8-1084,7 17 608,0-4-2635,7 19 2622,0-2 1,-3-14 0,-3 0-1</inkml:trace>
  <inkml:trace contextRef="#ctx0" brushRef="#br0" timeOffset="29150">10999 7692 19669,'0'-5'2991,"0"1"-2599,0 4-39,-69-39-95,22 37-194,-4-12 0,-2 5-28,15 24 1,5 8-23,3 2 0,3 1-3,-16 18 6,27-14 0,6-1 0,7 2 0,9 11 39,13-18-17,4-10 123,10-6-3184,-7-9 3268,-1-2 281,1-12-68,-8-4-55,4-9 32,-3-6-2598,-7 13 2291,-2 0 2156,-8 18-2296,1 5 17,1 19-6,2 39-364,-4-23 1,0 2 360,-2 4 1,-1 1-7,-3 10 1,-4 1 5,-3-3 0,-1 1-12,1-6 0,-2 1 0,-1 1 550,-2 2 1,-1 0 0,-2 0-630,-2 0 1,-1 0 0,-2-1-44,-1-2 1,-1 0 0,-3-3-44,-4 0 1,-3-2 0,3-5-1209,3-2 1,1-5 1222,-4-3 0,8-16-1565,25-56 783,4 7-2330,2-1 0,2-9 0,-1 4 3289,2 1 1,-1 3 0,1-8-1,-1 3 1,0 4 0</inkml:trace>
  <inkml:trace contextRef="#ctx0" brushRef="#br0" timeOffset="29801">11057 7545 17809,'32'-52'1690,"0"0"0,-4 6 0,-5 10-1438,-14 25-96,-5 7 113,-2 5 90,-2 9 139,2 40-380,-1 6-71,-2-12 1,-1 6-1138,-3-6 0,-1 2 1,0-3 1103,0-1 0,1-1-3,-3 3 0,0 3 1,2-8 4,-1 3 18,1 14 50,4-26 157,1-8-73,1-9 230,5-20-314,1-2 73,12-18 72,10-17-61,5-8 3303,1-1-3390,-10 19 0,-2 4-30,4 0 2,1 2 0,1 3-31,2 7-5,5-1 11,0 17-22,-11 11 22,11 10-17,-14 1-28,12 19 28,-3-6-5,6 3 5,-7-14 34,-1-14 11,-6-14-34,1-3 34,5-18-5,-6-7-1,-8 0 1,-1-5-29,-3 1 0,-2-3 3,1-13 1,-1-3-1,-2 2 0,-1 2-355,-1 10 0,1 0 394,1-11 0,-1 3-2912,-1-3 2960,0-1 22,-6 32-72,-1 20-62,0 2 0,-1 25 11,2 13-28,4-2 1,2 3-24,4 6 0,2 1 12,5 7 0,2-1 14,-2-9 0,1-1-14,3 9 0,0-2-11,-6-12 0,-1 0-65,3 14 1,0 0-85,-5-13 1,-2-3 3004,6 26-4094,-7-30-1227,-4-19 2504,0-15 0,-1 3 0,0-11 0</inkml:trace>
  <inkml:trace contextRef="#ctx0" brushRef="#br0" timeOffset="30003">11728 7501 25018,'43'-26'221,"0"-1"0,1 1 1,3-6-1,-3 5-174,-5 15 1,-1 4 36,-5 0 0,-1 2-22,27-5-152,-2 1-481,-22 7-3014,-28 12 3585,-10 1 0,1-1 0,-2-3 0</inkml:trace>
  <inkml:trace contextRef="#ctx0" brushRef="#br0" timeOffset="30491">12650 7403 26267,'4'-36'-2392,"0"0"0,1-5 2392,-6 55 0,0 16 0</inkml:trace>
  <inkml:trace contextRef="#ctx0" brushRef="#br0" timeOffset="30675">12655 7873 23664,'11'2'1893,"-3"0"-1809,-8-2-5211,-24 69 5088,6-39-325,-7 19 0,-4 3-3626,3-24 0,-1-3 3990,-4 5 0,1-1 0,-10 9 0,15-15 0</inkml:trace>
  <inkml:trace contextRef="#ctx0" brushRef="#br0" timeOffset="37475">5940 9465 11245,'3'-4'7303,"-1"1"-3090,-2 3-4084,19-43-79,-17 36 1,13-28 83,-32 61-16,-11 17-96,7-12 0,-3 3-363,-3 5 0,-1 0 360,-2 2 1,1-1-17,0-2 0,1 0 16,3-5 1,1-1 2,3-6 1,3-2 111,-8 9 163,9-16 0,9-12-157,3-15-3230,2-10 3124,1-4 505,7-32-472,6 4-33,-2 12 0,3-1-120,2 3 1,2 3 96,3 1 0,1 2-3,1 5 1,2 3 8,23-7-17,-3 14 3222,-5 17-3233,-1 15 11,-2 15-5,-2 13 5,-14-14 0,0 1 5,6 10-3171,9 10 3177,-13-27 224,7 0-224,-4-9 51,-4-8 39,-1-10 5,-3-9 6,0-13-50,-5-1 101,1-31-79,-7 8 1514,-1 12 0,-1 0-1564,3-24-23,3 10-3320,0 14 3237,0 17-2077,2 15 1774,-3 10-1406,12 18-3020,0 8 4801,7 20 0,-11-22 0,-4 0 0</inkml:trace>
  <inkml:trace contextRef="#ctx0" brushRef="#br0" timeOffset="37875">6781 9578 15249,'0'-6'5411,"1"2"-2140,-1 4-2957,-55-24-202,18 37-90,-3-13 1,1 2-12,5 33 0,11-1 12,14-4-1,6-2-16,12 4 5,10-7 22,13-7 35,22-7-40,-16-7 16,23-9 18,-24-7 50,9-10 297,-10-21-235,-20 4-34,-15-15-28,-18 15-34,-8 4-38,5 11-1,-3 5-56,8 12-45,1 4-10,4 6-668,5 22-957,10 6 5,1 7-7712,18 10 9404,-1-15 0,-3-5 0,-8-14 0</inkml:trace>
  <inkml:trace contextRef="#ctx0" brushRef="#br0" timeOffset="38651">7473 9669 16884,'1'-6'4302,"-1"0"-2579,0 6-1432,0 0 429,-12-61-451,-10 46-180,4-17 1,-4 6 69,-9 32 1,-4 10-118,-4 3 0,-1 2-22,0 3 0,1 4-4,-3 11 1,6 1 6,8 3 492,18 7-470,57-40-37,-11-15 1,2-3 10,3-2 1,1-3-325,3-6 0,-2-5 333,-8 0 0,-3-3 0,1-5 0,-3-1-28,-6 5 0,-2-3-1035,3-11 0,1-6 1,-3 5 1045,-7 11 0,1-1 15,4-8 0,2-6 0,-3 7 99,4-7 99,-2 2-112,-11 21 17,-8 14 354,-3 14-478,-10 25-27,0-2 27,-2 6 1,-2 1 5,-4 11-11,-1-5 0,1 6 1208,1 4 0,3 0-1222,0-10 0,3 1 0,3 16 0,9-4 8,19-13 0,15 5-16,10-32-23,4-12 28,3-11 6,-1-6 17,-1-10-1,-11 5-5,3-10 1010,-12 0-960,-7 5 53,-9 2-98,-25 19-16,0 7 22,-9 4-5,3 7 5,4 5-5,2 2-18,13 0 7,12-7 10,14-6-10,0-3 22,28-14-34,-13-5 31,-9-4 0,-1-2 8,3-8 1,0-21-7,-25 24 80,-1-25-57,-8 27 95,-10-22-3431,-4 30 3415,-12-2-12,-3 16-27,-4 11-23,-2 11-28,-7 27-20,22-14 1,1 2-12,3-6 0,1 2-28,3 9 0,4-2-2517,7 14 2212,5 0-345,3-22 1,3 0 596,16 15-1922,5-2 2006,-5-21 0,0-4 0,-7-5 0,13 1 0</inkml:trace>
  <inkml:trace contextRef="#ctx0" brushRef="#br0" timeOffset="38893">9019 9190 25934,'-51'-14'261,"0"1"1,3 4-1,6 14-141,12 43 1,9 13-1529,4-24 1,2 2 1411,-2 7 0,-1 7 0,2-3-10,6-7 0,1-2 1,0 0-18,1 1 1,0 0 0,2 1-40,2 3 0,2 1 1,5-4-58,9 5 0,7-5-557,9-6 1,8-5-1759,8-5 1,5-6 2004,-2-5 0,-2-5 0,18 1 1,-27-9-1</inkml:trace>
  <inkml:trace contextRef="#ctx0" brushRef="#br0" timeOffset="40824">9660 9781 13788,'1'-7'6279,"0"2"-5557,9-25 0,2-6 175,-2 0-550,3-6 1,-2-1 223,-6 11-112,-3 12-229,-2 9-141,-11 32-83,3-3-1,-14 39-44,5-7-98,8-17 0,0 1-496,-1 19-384,6-21 0,3 0-5760,7 16-2106,0-4 8883,5-11 0,-7-23 0,-1-5 0</inkml:trace>
  <inkml:trace contextRef="#ctx0" brushRef="#br0" timeOffset="41184">10012 9364 10979,'-47'-6'300,"1"1"1,4 0 0,8 7 2493,13 29-2469,12-1 1386,13-1-1392,12-9 854,10-8-859,3-7 3420,1-4-3375,-5-7-51,-6-5 11,-7-11-235,-6 6 39,-5-8-16,-8 9-23,-2-1-28,-6 5-17,-5 7-45,6 4-22,-7 11-123,9 7-521,-2 12-1322,6 8-7837,10 16 7655,1-18 1,4-3 0,-4-27 0</inkml:trace>
  <inkml:trace contextRef="#ctx0" brushRef="#br0" timeOffset="41557">10357 9600 17188,'0'-4'4963,"0"0"-3127,0 4-1656,-40 13-102,19 16-50,-26 2 0,33-1 0,6 3 6,0 7-1,-2 13-27,9-24 22,1-6 521,7-20-236,6-8 1,10-18-3577,-4 0 3370,2-5 83,0-5-39,4-2-50,6-9-56,2 5-17,-1 7-2291,11 6 2252,-14 13 2257,13 5-2313,-15 16-118,7 8-252,-5 11-644,-6 5-39,-8-5 1120,0 19 0,-11-31 0,3 12 0</inkml:trace>
  <inkml:trace contextRef="#ctx0" brushRef="#br0" timeOffset="42010">10936 9783 6971,'-2'6'5910,"0"-2"1622,2-4-5824,21 4-1108,-8-11-343,15 4 851,-3-31-866,-7 0-150,-4 6 1,0-3-279,-2-2 0,-2-3 256,1-18 0,-1-1-31,-3 15 1,-1 1 44,0-21 0,-1 0 39,-4 24 0,0 2 25,1-7 1,-2 2 909,1-17-851,-1 22-184,0 19-18,0 17 12,0 8 22,1 24-22,-1 16-14,1-13 0,0 3 54,1 6 0,-1 3-66,2 4 1,0 1-471,1 2 0,1 0 339,2-2 0,3-1-154,1-4 0,4-2-575,12 1 1,3-4 11,-8-15 0,2-3 857,20 7 0,0-6 0,-16-13 0,14 3 0</inkml:trace>
  <inkml:trace contextRef="#ctx0" brushRef="#br0" timeOffset="42207">11084 9495 24811,'37'-27'-59,"1"-1"1,-1 0 0,3 1 0,0 2-1,-2 7-4857,4 11 1,-2 5 2836,21-5 1,-3 4-1,-48 3 1</inkml:trace>
  <inkml:trace contextRef="#ctx0" brushRef="#br0" timeOffset="44274">12278 9508 20336,'-6'-49'937,"-1"-1"0,1 6 0,4 7-332,11 12-381,-1 12-140,0 7 23,-3 19-18,-1 16 12,1 19-23,1 13-228,-2-28 1,0 1 185,3-1 1,2-2 30,16 24 10,11-15 63,8-15 78,3-13 40,-2-18 17,-3-11-57,-6-15-61,-7-10-104,-16 10 1,-3 0-43,1-14-3,-7 12 1,-1 1 7,-3-7-21,2-3-102,0 14 261,2 14-401,4 11-82,6 10-141,12 5-146,12 6-263,13 3 316,-20-10 0,2 0-202,4-2 1,0 0 520,3-2 1,3-1 164,14-3 1,1-2 140,-17-2 0,-2-2 66,9-2 1,-5-1 67,-8-7 23,-13-1 268,-11-2-258,-5 5 287,-8-15-247,-12 12-17,-12-4-118,-2 11 219,-24 8-241,16 9-39,-13 9 11,19 9-22,7 10-40,9-6 604,5 23-592,9-19 11,8 14 5,9-17 90,6-10 95,4-11-11,0-14 23,2-11-6,-3-12-28,-3-7-34,-5-4 101,-2-19-196,-8 22 263,-1-11-212,-6 36-135,-1 1 11,-2 11 0,-7 20 0,-2 6 6,-2 19-11,5-3 10,9-13 1,5 0 6,9 11-18,17 2-16,10-32 45,11-17-26,-22-4 1,1-3-131,1-6 1,0-4 132,0-3 1,-1-4-305,-2-5 1,-2-2 309,-2-6 0,-3-2-508,-1-5 1,-3-4 518,-2-4 0,-2-3-17,-6 18 1,-1-1-1,-2 0 0,0 0 0,-2-1 1,-1 1 32,1-18 1,-4 2 16,-2 8 1,-3 4 28,0 10 0,-1 3 61,-8-6 154,-3 34-294,6 14 11,-3 21 1,2 7-23,-2 10-39,2-6 0,1 4 22,4 1 0,1 2 31,0 6 1,1 4-45,2-11 0,0 3 1,1 0-547,0 0 1,1 0-1,1-1-26,2-1 1,1-1 0,3-1-1046,0-2 1,2-2-1,2-1 1647,6 9 0,1-4 0,7 9 0,-7-28 0</inkml:trace>
  <inkml:trace contextRef="#ctx0" brushRef="#br0" timeOffset="44917">14333 8908 17276,'0'-10'2809,"-12"-30"1,-5-4-2222,3 19-161,-3-17 0,0 4-125,8 31-19,4 4-232,4 3 147,0 0-52,10 0 289,-3 0-116,4 0 6,-5 0 33,-3 0-72,-2 0-269,13 2-6,-1 1 39,29 9-10,11 9-46,5 5 14,-7 5 1,-1 8-1096,-11 7 1,-3 3 1078,4-3 0,-7 3-4,-15-5 1,-5 3 0,-8-1-536,-12 7 0,-10 1 491,4-6 0,-4 2 0,-1 0-342,-5 3 1,-2-1-1,-1 1 398,5-9 0,0 1 0,-1-2 0,3-4 0,-5 11 0,1-6 0,5-4 0,0-1 0</inkml:trace>
  <inkml:trace contextRef="#ctx0" brushRef="#br0" timeOffset="46157">9010 9312 10926,'-1'-10'6542,"1"3"-5294,0 7-278,0 0-304,22-59-212,-17 40-281,6-14 1,-4 3 145,-15 21-11,-6 0-5,-6 0 386,-17-1-448,6 8-135,-5 3-16,11 9-3325,-6 12 3397,-4 10-5,-10 12-28,5 5-62,22-20 0,1 0-33,-4 11 50,0 15 28,10-15-45,-1 1 129,5 7 0,2 3-194,1 4 76,5-4 1,1-2-12,7-7 11,5-5 46,1 0-35,-1 2-27,2 11-11,-3-1-6,-3-1-17,3 1 33,3-8 161,7-11-199,1-14-7,36-19-114,-28-4 0,3-2 133,19-3 0,5-3-35,-16 2 0,2 0 0,-5 0 0,-2 2 0,-2 0 0,-2 1 0,0-1 0</inkml:trace>
  <inkml:trace contextRef="#ctx0" brushRef="#br0" timeOffset="47140">15465 8839 11959,'2'-3'6666,"0"0"-1578,-2 3-4249,23-57-52,-18 42-733,12-42-19,-42 64 197,-11 7-172,-7 5 158,1 2-288,-1 3-44,4 0-50,-1 6 138,21 2-121,16-13-38,27 4-105,19-15 109,1-4 0,3-1-1536,-3-2 1,1 0 1689,10-1 1,-2-1 48,-15 0 1,-3 0-12,12-1 39,-17 1 1,-26 2-12,-5 3 17,-21 5-28,1 1-3,-7 5 0,-3 0-19,-4 3 8,-8 7 0,0 2-192,5-2 192,-4 7 0,-1 2 36,-3 8-25,14-11 1,2 1 3306,-3 6-3276,9 12-6,21-21 96,9 8-3377,9-19 3405,29-2 88,-8-8-218,18 3-10,-16 2 0,-11 3 50,-14 9-12,-14 8 1,-14 7-17,-10 3-56,2-9 3392,-6 10-3409,19-17 1,0 9-18,26-10-33,-1-10-2118,25 8-2413,-19-13 4598,14 8 0,-25-13 0,0 1 0</inkml:trace>
  <inkml:trace contextRef="#ctx0" brushRef="#br0" timeOffset="49241">8138 11796 25001,'-6'-31'92,"-1"-1"1,-4-27-60,18 28-5637,5-13 5680,4 0 0,3-6-46,-1-5 1,1-2 585,0 4 0,0-3-588,-6 8 0,-1-3 0,-2 7 881,2-15-848,-4 5 1,-1 5 0,-4 19 33,-2-5-50,-8 38 3275,-1 7-3303,-13 33-9,9-11 1,-1 1-185,1 1 1,-2 3 173,1 6 0,-1 6 0,2-2-625,1 6 1,1 1 614,1-3 1,0 3 0,3-1-38,3-8 1,1-1-1,3 0-106,1 1 0,3 1 0,-1-2-75,3 9 1,1 0-595,2-3 1,2 2 0,-1-5-351,-2-3 1,-1-3 700,4 10 0,-3-4-2003,-14-5-476,-9-44 1607,-3-22 1,-1-8 1384,-4-14-120,8 7 0,0-1 561,-1-9 388,-1 2 312,-6-4 147,-2 10 475,0 8-615,1 6 934,6 0-1623,10-1-224,18-8-107,18-9-96,4 11 1,7-1-40,-7 8 1,2 1 0,0 0-1547,11-9 1,0 2 1529,1 2 0,-1 1 36,-10 5 0,-3 1-100,0-3 0,1-1 229,7-5 0,-1-2 218,-1-6 1,-2 0 47,-7 4 0,-2 1-118,-5 4 1,-4 1 5,3-7 409,-17 22-650,-4 11 1,-1 7 3238,0 11-3188,0 17 521,-1 18-572,-2-5 1,-1 0-359,1-10 1,-1 0 292,-3 20 1,-2 1-9,2-16 1,-2 0-4,-1 9 1,0 0-3,-1-4 0,1-3 11,2-3 0,2-3 0,-3 4 146,6-11 106,7-25-67,7-12-123,11-11 524,1-4-522,7-9 1,2-2-26,2-2-48,-4 4 1,0 3 14,-3 8-17,-5 10-17,-6 11 5,-3 22 1,-5-3-1,-2 25 1,-4-7 5,0 6-5,3-3 11,3-10 16,8-11 18,5-10 16,9-16-22,7-11 11,5-14 33,-1-6 93,-19 13 0,-3 1 48,5-9-17,-5-1-62,-16 25-101,-3 6-44,1 4-1,0 14-10,1 4-79,3 32 0,-1-19-62,4 13-571,-1-14-1086,1 0-1900,5 3-6128,1-11 8533,-3-10 1,-2-9-1,-7-2 1</inkml:trace>
  <inkml:trace contextRef="#ctx0" brushRef="#br0" timeOffset="49384">9358 11199 15300,'-10'-4'0,"3"1"0</inkml:trace>
  <inkml:trace contextRef="#ctx0" brushRef="#br0" timeOffset="50210">9896 11468 21405,'-1'-3'2868,"-1"1"-1451,2 2-705,-22-60-617,16 44-14,-7-18 0,3 7-47,9 26 78,0 1-90,-1-3 23,-2-3-39,0 0 5,0-9 11,4 9-5,0-5-23,0 6 18,0 2-7,0-1 6,0 3 1,0-1 32,0 0-10,-3-4-12,1 1-5,-2 0 6,0 1 27,1 1-11,1 1-16,-1 1-7,1 1-16,-1 2-5,0 3 27,-10 18-27,0 2 5,-4 23 22,10-10 23,14 8-45,4-19 17,30 15-1,-16-21-2,0-2 0,4 0-8,26 11-23,-10-5-3,-14-9 1,-3 0-43,-8 7-162,-11 9-218,-34 4-183,-7-14 1,-6-1-438,1-7 0,0-2 605,-1 2 1,1-5-1785,-23-16-362,21-13 699,-2-21 1175,16-17 760,19 24 0,4 0 428,6-2 1,4 1 1497,7-7 1,2 3-177,8-15-1103,2 5 414,-20 26-27,-4 14-315,-1-1-363,-9 20-135,-5 6-3482,-12 19 3275,2-4 0,-7 17-62,8-3-289,2 1-338,3 14-9187,13-2 8395,2-14 0,2-5 0,1-33 0</inkml:trace>
  <inkml:trace contextRef="#ctx0" brushRef="#br0" timeOffset="50415">10361 11545 22890,'0'-4'3002,"0"0"-2560,0 4-470,-22-32-582,17 28-3871,-9-17 4481,20 34 0,2-1 0,-3-6 0</inkml:trace>
  <inkml:trace contextRef="#ctx0" brushRef="#br0" timeOffset="51498">11015 11516 22688,'0'-4'2487,"0"1"-2005,0 3 22,-75-54-291,33 41-171,-3-15 0,-2 5 75,-1 33-16,3 17-95,8-4 5,-3 20-11,26-19 11,-1 18 0,10 6-11,7-2 6,12 1-12,5-23-22,35-15 34,-4-20-9,-11-1 0,0-5 20,3-14 0,-4-5-15,-10 11 1,-3-4 17,0-8 1,0-6 0,-4 3-457,-6 9 1,-3-2 444,4-10 1,0-5-1,-1 2 10,1-7 1,-1 2-17,0 0 0,1-1-2,-3 10 1,1-1 0,-2 5 26,-2 6 0,-1 2 14,2-7 0,-1 2 37,-5 8-40,-5 16-39,0 6 17,0 22-28,0-2-6,-2 17 0,-2 6 17,-1-4 0,-1 2-189,-4 21 1,-2 3 185,-2-1 0,-3 2-5,0-2 1,-2 4 0,2-5-18,1-2 0,2-3 8,0-6 0,0 1 0,6-7-184,12 18-246,18-13 240,4-5-59,9-26 0,4-8 170,6-6-374,12-11 1,4-6 477,-23-1 1,-1-2 21,17-10 1,-2-3 14,-12 3 0,-5-2 16,-3 1 1,-3 0 22,-5 1 0,-3 0 107,7-20 1100,-15 12-1156,-21 11-34,-16 13-6,-15 11-3060,2 7 3012,7 5 1,1 3-9,-9 13 304,12-7 0,1 2-332,0 8-11,4 17-11,15-14-11,7 13-6,15-17 3392,15-11-3353,10-10 28,5-14-50,-10-3 33,4-12 29,4-25-51,-13 15 16,4-13 7,-26 30 16,-4 7-45,-3 5 6,-1 3 17,-3 11-11,-1 13-1,0-3-10,8 18 5,9-19-23,15 6 12,33-14 0,-13-10 11,-15-4 0,-1-1-6,7-9 28,-5-4 1,0-4-273,-7 2 1,0-3 251,10-11 1,-2-5 5,-10 0 1,-5-3-351,-1-7 0,-3-2 347,-1-8 1,-3-2-334,-4 18 1,0-1-1,-1 0 356,3-20 0,0 1 11,-2 5 1,1 3 7,-2 8 1,1 3 27,-1 9 1,0 4-14,5-9 358,-2 19-369,-6 20 645,-2 24-674,-9 30-28,0-13 1,-1 3-311,-5 10 1,-1 2 307,3-14 1,-1 2 0,-1 0-18,0 2 1,-1 1 0,0 1-73,0 1 0,-1 2 0,2-1-239,0 0 0,1 1 0,1-2-1526,-2 9 1,4 0 472,4 4 1,9-3 1388,16-15 0,2-5 0,-1 20 0,19-17 0</inkml:trace>
  <inkml:trace contextRef="#ctx0" brushRef="#br0" timeOffset="52026">12193 11430 23405,'41'-23'-7,"1"0"1,-1 1-1,3 1 1,3 0-1,1 2 1,-2 1 6,8 1 0,-2 2 0,1 0-770,0-1 0,0 1 1,-2-2 772,-7-2 1,-2 0 0,-4 1 10,-3 0 0,-2 0 63,5-3 0,-1 0 32,-8 4 0,-4 0 1468,6-15-1096,-27 15-49,-20 4-68,-17 14 1067,-9 9-1297,5 10 1,0 5-110,8-1 1,1 1-1438,-5 6 1,2 0 1417,-2 18 5,9 2-140,8 0 123,5 9 12,20-11-2187,22-11 2209,-3-18 78,18-7 46,-15-22 44,-3-7 0,1-5 56,12-20-121,-14 10 1,-2-2 131,2-17-129,-9 14 2221,-5 8-2120,-8 13-93,-1 7-142,-2 2 3392,-7 29-3392,0 8 0,1 4 0,1 3-127,1-3 1,2-2-240,0 2 1,1-1-638,2 1 1,1 0-8100,3 20 9102,1 4 0,-5-32 0,-2-18 0</inkml:trace>
  <inkml:trace contextRef="#ctx0" brushRef="#br0" timeOffset="52459">14105 11217 21589,'52'-16'-595,"1"0"1,-1 0-1,9 0 1,1 2 0,-14 5-1,-7 8 1,18 0 0</inkml:trace>
  <inkml:trace contextRef="#ctx0" brushRef="#br0" timeOffset="52633">14371 11342 19109,'-49'20'1613,"1"0"0,3-1 0,14-5-958,28-13-352,11-2-253,10-4-330,35-8-387,-21 6 1,2 0-270,2-1 1,2-1-3981,9 1 1,-3 1 2766,4-1 1,0 0 0,-34 6-1</inkml:trace>
  <inkml:trace contextRef="#ctx0" brushRef="#br0" timeOffset="53599">15120 10982 25562,'5'-39'450,"0"-1"1,3-22-434,-9 71-6,0 3-5,-1 12-1,2 18-10,-1-7-7,4 21 1,3 6-232,-1-28 0,2-1 243,5 28 0,1-4-6,8-11 1,2-11-3222,6-14 3260,-11-11 1,23-15-29,-14-19 29,15-22-20,-21 17 0,-2-1 8,13-22 158,-12 18 1,1 0-265,6-3 0,2 2-126,-4 6 0,1 2 1591,3-2 0,0 5-1808,7 9-3858,3 10 3153,6 5 89,0 5 0,3 3 892,-10-1 0,-1 0 125,7 3 1,-2 0 42,-9-1 0,-4-2 50,3 1 252,12 1 486,-22-6 310,-2-6 2768,-10-3-3357,-8-6 182,-5 2-266,-5-6 113,-12 2-309,-7 2-100,-14 3-84,9 12 44,-26 17-95,26-4 3,0 7 0,0 3-3,3 10-5,-3 17-17,20-11 11,19-8 11,5-9 6,19-6 16,16-16 7,3-8 27,9-14 73,-18-12-56,-13 3 157,0-20-68,-15 16 34,0-11-22,-9 21-106,-5 11-68,-2 6 11,-16 23-16,9-5-6,-10 18 0,15 12 0,13-6 11,13 17-11,9-22 11,25-2-14,-18-22 1,2-5 2,3 0 0,1-4 0,18-9 0,-4-6 2,-22 5 1,-3-5 22,13-22 1,-5-4-233,-13-4 233,-10 3 0,0-7 1,-4 4-11,-4 9 1,-3 0-4,3-12 0,0-6 0,-1 2 4,-2-6 0,0 1-8,-1 12 0,0-3 1,-1 2-289,0-15 1,-1 2 356,-1 13 0,-3 5 102,-4-13-68,-2 28-62,-2 18-3122,-4 25 3089,1 6-652,-1 13 0,-2 11 0,2-4 635,2-7 0,0 2-182,-4 18 0,-2 8 0,2-3 140,2-2 0,2 2-220,1-3 0,1 5 0,2-2 167,2-12 0,2-1 0,1-1-45,0 19 0,5-5-48,4-21 1,6-6 35,5-6 1,7-3 151,19 1 0,1-4 0,3 11 0,-13-21 0,-1 0 0</inkml:trace>
  <inkml:trace contextRef="#ctx0" brushRef="#br0" timeOffset="53792">17485 10766 24221,'0'-9'2072,"0"2"-1676,0 7-503,0 0-143,1-34 0,2-9 0</inkml:trace>
  <inkml:trace contextRef="#ctx0" brushRef="#br0" timeOffset="53984">17491 11273 25158,'-2'3'1596,"0"-1"-1377,2-2-830,-14 31-2413,-13 1 3024,8-4 0,0-1 0,-9 2 0,10-11 0</inkml:trace>
  <inkml:trace contextRef="#ctx0" brushRef="#br0" timeOffset="60407">8506 13504 18756,'-6'3'2566,"0"0"-906,6-3-1173,0 0 440,-43 55-607,36-48-53,-31 38-217,49-64-5,5-6 0,3-4-37,1 0 0,1-4-935,8-15 1,4-9 0,-3 5 931,-3 4 1,-2-1-4,-2 4 0,2-4 0,-5 2-406,-5-7 0,-3 4 412,-3 11 1,-1-3 9,1-9 1,-2-6 0,0 6-5,-2 6 0,-2 2-9,2-14 1,-2 6-22,-3 20 16,-5 40 5,-8 37-16,2-10 0,-2 5 360,0 3 0,-2 3 0,0-1-349,-1 5 0,-1 0-6,3-8 1,0 2 0,-1 1-38,-2 3 0,0 2 0,0-2-72,2-6 1,1 0 0,-2 3-217,0 6 1,-2 5 0,0 0 0,3-6-6,-3 9 0,3-2-153,4-5 1,1 2 0,3-8-1304,4 11 1349,1-23 0,2-4-1366,3-9-963,-4-22 2061,-1-4 2000,-14-24-1278,-3-3 448,1 1 1,-2-1-2586,-12-19 2876,1 1 102,12 16 1674,3-6-1842,8 14 385,1-20-212,33-1-796,-7 12-226,8 4 0,5 1 148,-4 7 1,1 3 7,0-2 1,4-1-15,15-8 1,8-4 0,-4 2 25,-15 9 1,-3 1 0,3-3 386,5-2 0,4-3 1,0-1-1,-2-1-340,3-6 1,-2-2-1,-4 3-11,3-3 1,-3 1 16,3-6 0,-5 4 106,-7 6 398,1-2 745,-12 12-1176,-5 6 39,-11 11 657,-5 23-596,-3 12-123,-1 6 1,-1 5-74,-1-1 1,-1 2 373,-2 14 0,-1 2-382,-1-5 1,0 0-10,1-9 1,-2 1 0,1-2-6,-4 10 0,0-2-8,0-3 0,1-3-3,3-8 0,2-5 11,3-6-2990,1 3 3046,8-22 73,8-10 146,20-27-134,-1-2-79,8-12 83,-7 4 604,-13 20-643,10-11-21,-10 17-80,0 3 3399,-7 16-3404,-7 14 6,-3 12 33,-5 15-27,4-1-23,0-7 11,13-8-6,-1-20 12,15 0-34,-10-9 40,16-8 66,2-17 74,0-5 106,1-10 111,-8 0-144,-9 10-130,-4 6 152,-6 10-219,-5 11 0,-2 1-17,-1 4 12,-1 7-28,0 1-18,-3 21-21,0-2-180,-1 16-593,4-6-1469,6-2-133,0-9 1560,7-3 0,-11-18 0,1-2 0</inkml:trace>
  <inkml:trace contextRef="#ctx0" brushRef="#br0" timeOffset="60551">9823 12993 17550,'-3'-3'4453,"1"0"-4552,2 3 0,0 0 0</inkml:trace>
  <inkml:trace contextRef="#ctx0" brushRef="#br0" timeOffset="61500">10202 13181 21192,'2'-48'1021,"0"0"1,-1 5-1,-2 6-489,-7 5 11,-5 11-368,2 10 4,-5 30-140,9 8-5,-4 25 5,8-2-45,1 4 11,8-14 1,2-2-17,2 10 5,0-17 1,2 0-90,16 11 5,-11-17-756,12 30 493,-23-38-3907,-11 15 3734,-7-24-965,-18 0-424,2-6 503,-7-8 1004,5-8 553,9-14 326,9-14 453,10-14-266,4 24 0,3-1 11,2 1 1,1 0 389,13-26-275,1 13-219,-3 12-229,-5 13-145,-5 10-6,-6 14 3352,-3 11-3453,-6 16-61,-7 14-46,-5 12-215,7-25 0,0 2-2799,0 2 1,0 0 3036,2-4 0,1-1 0,-2 8 0,5-18 0</inkml:trace>
  <inkml:trace contextRef="#ctx0" brushRef="#br0" timeOffset="61717">10673 13330 24620,'0'-4'2062,"0"1"-1693,0 3-352,-27-19-62,18 15-1159,-20-8-7707,30 22 8911,3 3 0,-3-7 0,1-4 0</inkml:trace>
  <inkml:trace contextRef="#ctx0" brushRef="#br0" timeOffset="62810">11052 13509 26032,'11'-60'125,"0"1"0,-2 13 0,-2 2-75,0-2 1,-2-1-1670,0 6 1,-1-1 1646,3-16 0,0-3-8,-1 19 1,-1-1 0,2-1-45,1-5 0,2-1 1,-1 3 42,0 0 1,0 2 396,4-5 1,-1 6-294,-3 15-89,0 7-17,-5 13 1618,-2 30-1596,-2 12-28,-1-2 1,-2 4-267,-3 7 0,-2 3 260,-3 7 1,-2 3-14,-2 5 0,0 3-398,5-15 1,0 2 0,3-2 296,0 11 0,3-3-151,2-4 1,5-4-265,9-12 1,5-6-1393,20 7-711,17-3 266,-20-24 0,2-5 81,23-11 1737,-3-8 678,-12-17 1951,-23 4 0,-2-1-724,10-10-198,-11 7 1,-4 0 583,-6 7 261,-1 2-1035,-5 5 1394,-6 8-2155,1 2 236,-3 4-432,3 5 5,2 2-11,6 3 17,7 1-22,24-2-1,-6-2-2,1-7 0,1-4 25,13-16 22,4-11 29,-14-9 44,-20 0 90,-7 1-90,-5 11-5,-4 7 72,-7 11-16,-5 4 16,-16 3-140,1 12 1,-7 12-23,13 4-11,-3 17-17,9 0-6,7-8 0,2 2-47,4 1 0,4 1-149,2-1 1,5 0-317,4 0 0,5-3-437,4-5 0,3-3-3714,17 10 3150,4-8-3397,-4-22 1,0-5-3266,6-2 8141,3-6 1,-2-4 39,-11-7 0,-6 0 0,0-4 2234,1-10 1,-3-3-694,-3 8 1,-1-3 644,1-10 0,0-5 1,-3 5-1563,-8 12 1,-1 0 324,10-25 1,-3 2 724,-13-1-1113,-14 13 1772,-21 20-2120,-17 37-140,7 6-23,13 4 1,2 5 1095,4 1 1,2 4-1136,1 3 0,1 6 1,0-3-463,0 5 1,2 3 440,3-6 0,1 6 0,1 1 0,1-4-387,1-2 0,2-2 1,0 0 347,-2 9 1,1 2-1,0 0-198,1-3 1,1 1 0,-1-2-901,-2-2 1,-1-2 0,0 1 393,-2-1 1,-1 0-1,-1-1 205,-2 0 1,-2 0-1,-1-6 324,-5 0 0,-2-8 1219,-18 9-962,13-23 1965,2-29-1561,16-11 1852,1-28-1704,16 9 1,5-3-439,-4 13 1,1-2-55,6-2 0,2-4 1,2 4-595,5-5 1,3 2 474,-4 6 0,2-1 0,1 2-165,16-14 1,2 3-183,1 4 1,1 3-177,-1 4 0,-1 5 73,-10 6 0,-1 3-1782,3 1 1,1 1 2257,16-6 0,-14 8 0,-10 3 0</inkml:trace>
  <inkml:trace contextRef="#ctx0" brushRef="#br0" timeOffset="63149">12770 13293 10466,'6'-2'9539,"0"1"-8481,-6 1 2796,0 0-3389,-9 24-67,11-19 5,3 16-252,17-32-44,11-12-51,-6-1-1680,-5-6 1,-1-2 1651,1-8-1145,-2-5 0,-1-6 1128,-7 6 0,-1-2-68,-1 5 1,-1-3-1,0-1 70,-1-1 0,0-1 0,-2 0-182,0 3 1,0-1 0,-2 3 240,1-13 1,-2 5-9,-1 16 1,-3 4 226,-11-13-257,3 31 1908,-11 11-1925,10 13 11,-14 43-28,15-24 0,1 3-121,-5 20 1,1 3 117,5-12 0,2 2-39,1 6 0,0 5 1,2-2-116,0 5 0,1 1-196,1-4 0,1 3 1,1-2-384,-1-14 0,2-1 1,0-2-1472,4 13 0,2-3 2699,1-7 1,1-6 0,2 2 0,-1-16 0</inkml:trace>
  <inkml:trace contextRef="#ctx0" brushRef="#br0" timeOffset="63310">12855 13152 16867,'2'-50'-27,"0"-1"1,-3 8 0,8 7-108,29 11 1,9 7-3822,-6 3 1,2 1 3755,13-4 1,-2 1 0,9 1 0,-26 7-1</inkml:trace>
  <inkml:trace contextRef="#ctx0" brushRef="#br0" timeOffset="63518">13814 12913 24396,'37'-18'-3277,"1"0"0,1 2 0,2 5 2622,0 8 0,-2 3 0,1-1 0,-27 1 0</inkml:trace>
  <inkml:trace contextRef="#ctx0" brushRef="#br0" timeOffset="63692">13969 13081 26183,'17'25'-179,"12"-10"-368,3-20 1,2-7-910,21-3 1456,-16 2 0,-2 1 0,-11 3 0,14-6 0</inkml:trace>
  <inkml:trace contextRef="#ctx0" brushRef="#br0" timeOffset="64607">15243 12781 20205,'0'-11'1400,"6"-26"0,1-4 115,0 19-1400,0-18 0,0 8 350,-4 30-415,-3 14 194,-2 16-227,-1 2 25,-1 4 0,-2 3-14,-4 21-230,2-15 0,-1 1 205,0-8 0,0-3 5,-3 3 1,0-3 13,-2 5 252,0-11-212,15-34 22,7-16-22,7-17-6,9-16 0,-9 22 0,1-1 260,3-2 1,1 0-236,2 2 0,0 1-14,-1 5 1,0 3 16,16-12-39,-10 17-34,-7 12-17,-7 12 29,6 19-40,-5 8 534,8 18-567,-4 0-46,1 0-111,3-2-134,8-9-18,9-10 107,9-12 174,-8-9 11,19-21 72,-31-2 1,-3-5 50,5-3 0,-2-2-28,-6 2 0,-3 0 117,6-26 12,-12 23 162,-1-1-251,-5 16-52,-7 15-16,-3 8-16,-4 8 16,-1 11 5,4-5 1,-3 31-1,8-18-10,6 15 5,9-20-11,10-10 11,5-11 5,4-14-10,0-12 33,-1-12-12,-9 1 74,5-23 22,-10-6-95,-2 7 0,-5-6-34,-10 34-22,0 3-241,1 4-566,1 9-969,3 8-8016,4 29 8951,-5-5 0,-1 1 0,-6-22 0</inkml:trace>
  <inkml:trace contextRef="#ctx0" brushRef="#br0" timeOffset="65167">16351 13058 24945,'43'-26'489,"0"1"0,7-11 1,-8 0-916,-16 3 518,0-4 1,-1-5-458,-6 8 1,-2-4 401,2-5 0,0-4 1,-1 3-21,1-5 0,-1 1 11,-3 1 0,1-4 0,-3 5 39,-2 2 0,-1 2 14,0-6 0,-1-1 77,-3 5 1,-2 4-97,0-11-23,-4 15 28,-15 33-50,-7 24-6,-8 6 0,1 13 1,0 4-12,-3 9-235,11-16 0,-1 6 1,3-4 236,5-7 1,2 1-6,-6 24 1,3 2-21,7-14 0,5 0 11,7 15 1,6-1-6,4-16 1,5-3 7,10 0 1,6-6-179,9-12 0,4-7 159,-5-5 0,1-4 8,9-5 1,-1-6 16,-7-5 0,-1-5-1309,-1-7 1,-2-2 1311,-8 3 0,-2-1-3,-2-2 0,-3-3 114,0-6 0,-3-3-97,3-7 0,-2-4-7,-4 8 1,-1-3-1,0-2-244,-1-11 0,-1-3 0,-1 4 248,-1-4 1,-2 0 29,-4 0 0,-2-3 0,-4 8 319,-4-10-223,-7 5 0,-4 5-75,-1 25 2472,-13-9-2450,3 49-17,-2 20-22,-4 8-200,11 0 0,1 4 175,2 2 0,1 4-20,-1 4 0,0 6 0,1-1-17,3-5 0,0-1 0,1 3-49,2-1 0,0 4 1,1 0-1,2-4-138,2 0 1,1-3 0,2-1-787,3 6 0,2 0 0,1-5-46,3-5 0,2-5-2636,2-7 1,1-5 3169,9 5 0,-12-18 1,1-3-1</inkml:trace>
  <inkml:trace contextRef="#ctx0" brushRef="#br0" timeOffset="65391">17979 12286 24374,'-2'-5'1736,"1"1"-1764,1 4-492,-16-4-1928,12 18-1243,-12-5 2843,19 19 0,-3-16 0,3-1 0</inkml:trace>
  <inkml:trace contextRef="#ctx0" brushRef="#br0" timeOffset="65567">17995 12808 19316,'-15'49'-1119,"0"0"1,-5-1 0,-6-6-3798,-4-14 1,-3-4 3789,5-5 0,2-1 1,-15 7-1,28-18 1</inkml:trace>
  <inkml:trace contextRef="#ctx0" brushRef="#br0" timeOffset="66600">8735 15310 25998,'-3'-47'572,"5"1"-444,9 9-86,0 7 0,1-1-36,5-15-6,-6 17 0,0-2 0,1-7 0,-1-4-1196,-1-9 0,-2-3 1199,2 4 0,-1-3 10,-5 6 0,-2-4 0,0 9 15,-4-12 236,0 11 1,-1 6-249,-2 17 489,-9 10-482,-6 45-46,-6 20-113,13-22 0,0 5 126,0 13 1,-1 8 0,2-3-224,0 5 1,1 2 192,3-15 1,-2 5 0,1 1 0,1-1-691,1-3 0,2 0 0,0-1 0,0-4 479,0 1 1,1-3 0,0 2-566,-1 16 1,1 2-1,0-5-2109,1-4 0,0-3 2925,-1 12 0,-1-3 0,3-26 0,-1-3 0,-3 13 0</inkml:trace>
  <inkml:trace contextRef="#ctx0" brushRef="#br0" timeOffset="67267">8403 15689 3339,'0'-8'4665,"6"-38"1,4-8-4459,4 17-136,-2-1 0,2-9 0,4 6 1142,3 14 0,5 2-1185,2-4 0,4-3 0,0 1-8,13-11 0,2 0 100,-9 7 1,2-1 0,-1 0-86,-4 4 0,-2-1 1,1-1 77,7-10 1,1-2 0,-4 2 62,3-3 1,-2 0 84,-6 5 1,1-2 0,-4 4 1107,-3 3 1,-3 4-905,-3 3 0,-2 1-157,7-7-219,-23 29 248,-10 28-236,0 11-17,-7 30-922,8-24 0,1 0 849,0-4 1,1 0 2,-3 13 0,1 1 242,-1-6 1,-1 0-254,1 0 0,-1 1-124,-3 8 1,-1 2 103,0-5 0,0-1 23,2-3 0,0-1-12,1-2 0,2-5 34,3-4 2800,6-17-2772,8-20 1003,14-22-980,4-8 38,8-17 57,-4 8 67,4-1-118,-6 16 757,-4 7-857,-12 16 38,2 11-72,-5 12 5,6 11 23,-8 10 17,2 10-34,0-11 0,0-6 22,4-15 6,0-12 39,16-17-44,-6 0 27,1-8 1,-1-3 38,0 0 37,-1-1 0,-1 0 171,2-8-168,0 0 201,1-5-128,-12 19-79,1-3-95,-11 15 6,-2 6-29,-2 5 12,0 18-34,-2 5-11,-2 15 0,1-9-145,-2 17-326,4-15-55,-1 5-1849,5-9 2403,4-11 0,-2-6 0,1-4 0</inkml:trace>
  <inkml:trace contextRef="#ctx0" brushRef="#br0" timeOffset="67440">10046 14810 19580,'-3'-3'3002,"1"1"-6268,2 2-6565,-12 11 8894,12-6 1,-12 7 0,15-10-1</inkml:trace>
  <inkml:trace contextRef="#ctx0" brushRef="#br0" timeOffset="67856">10354 14883 17591,'2'-9'6587,"-1"1"-5568,-1 8 443,0 0-1322,-34-35-89,25 27-18,-23-12-44,39 43 17,0 8-6,4 2-6,5 19-39,-2-5-171,-3-6 1,-2 0-93,1 6-600,-4 11 298,-8-35-1748,-6 6 857,-1-22 879,-9-10 880,-1-17 520,-7-15-218,4 1 493,2 1 0,2-3 286,-2-17-1073,7 22 0,1-1 860,2-21-650,6 29-202,-2-2-122,3 18-85,1 8-45,1 13-11,3 10-16,-2 5-102,-2 33-593,-7-9-1301,2-10 1,-1 0 2000,-2-9 0,1-3 0,-4 11 0,6-18 0</inkml:trace>
  <inkml:trace contextRef="#ctx0" brushRef="#br0" timeOffset="68107">11035 15235 23024,'-39'0'-1473,"8"0"0,39 0 0,-4 0 0</inkml:trace>
  <inkml:trace contextRef="#ctx0" brushRef="#br0" timeOffset="69173">12339 14928 20699,'-1'-6'4072,"0"0"-4021,1 6-135,0 0-291,-24-41-964,18 41-2481,-13-24 3820,30 56 0,-4-13 0,2-1 0</inkml:trace>
  <inkml:trace contextRef="#ctx0" brushRef="#br0" timeOffset="69566">12731 14962 17428,'0'-5'7047,"0"2"-6039,0 3-621,-35-66-124,5 49-182,0-15 0,-4 5 3,-18 42-28,1 14-17,8 11-19,26-10 0,5 1-4,0 6 1,11 6 28,19-27 123,17-5 263,13-9-16,2-10-203,-12-5 388,-6-13-347,-16 8-253,3-5 0,-11 11 0,-3 4 0,-4 7 0,0 5 0,-3 14 0,-2 2 0,-6 20 0,-3 5 0,-3 6-457,0-5 0,-1 4 457,2-10 0,-2 1 0,-1 0 0,-1 2 0,0-2-589,-4 11 1,-1 0 140,0-3 0,-3 2 0,0-4-1269,-5-2 0,-2-3 1717,2-6 0,-3 1 0,4-4 0,2-3 0,1-3 0,2-6 0,-1 0 0</inkml:trace>
  <inkml:trace contextRef="#ctx0" brushRef="#br0" timeOffset="74417">13063 14951 16650,'10'-40'1786,"-1"0"1,2 3 0,1-2-1412,1-7 1,1-5-1,0 3-1073,1-2 1,1 1 967,-3 7 1,0-3 0,0 1 227,0-1 1,0-1 0,-1 4-396,1-4 1,-1 3 78,2-11 0,-4 13 428,-8 32-565,-2 13 34,-8 47-60,3-17 1,-2 5-353,-1 0 0,0 4 1,-2 1 348,-1 2 1,-1 1 0,1-1-12,-4 14 1,-2 1 9,0-1 0,-3 3 0,3-6-21,3-13 1,1 1-14,-4 12 1,-2 5-1,4-8 19,7-22 0,1-1-3,-5 25 0,3-3 20,6-14 50,2 3 806,3-29-716,15-23-118,5-10 0,18-18 6,-8 5 47,-5 5 1,0 0 1439,0-2-1460,8-3 1,-1 1-34,-9 9-5,25-14-28,-30 31 5,6 1-6,-8 7 23,10 11-16,-1 7-12,13 6 0,-10-8-12,7-6 29,-5-14-11,24-14-1,-5-9 1,-21 6 0,0-4 27,-2-8 1,-1-4-12,3-11 1,-2-2-1708,-5 6 0,-1 0 1693,-1-4 1,-3-1 10,-5 8 1,-2 0-184,-1 1 0,-1 0 237,1-4 0,-1 0 5,1-12 163,-7 13-157,-3 28-39,-3 2-34,-4 24-6,-9 35-16,5-5 0,1 4 1102,-3 7 0,1 3-1097,3-14 1,0 1 0,1-3-12,-1 3 0,2 1-118,-1 18 1,3-2-157,0 2-605,10 0 0,6-1-1558,17-5 2454,-2-21 0,1-4 0,3-7 0,-1-15 0</inkml:trace>
  <inkml:trace contextRef="#ctx0" brushRef="#br0" timeOffset="74624">13778 14770 25786,'29'-33'57,"0"-1"0,-1 0 0,7 1 0,3 0 0,-1 8-71,9 9 0,1 6-2926,7-4 1,-2 4 2575,10 0-2638,-1 6 2732,-28 7 1,-6-1 0,-14 1 0</inkml:trace>
  <inkml:trace contextRef="#ctx0" brushRef="#br0" timeOffset="86017">11599 15146 19434,'-2'-4'4537,"0"2"-3697,2 2-756,-25-50-73,19 38 11,-15-35 6,33 54-17,11 5 6,20 13-28,-11-6-17,18 16 17,-23-3 2,-13-3 1,-3 1 8,1 15 5,-16-5 1,-4-1 0,-4-6-6,-3-4 0,-1-2 22,-4-4 17,0-4 96,4-12 10,13-37 2,6-7-52,7-17 19,1 22 1,3-1-224,4-4 0,3 0 181,4-7 1,2 0-65,-5 8 1,1 1-1,2 3 1,0 3 2,6 0-22,10-2-73,0 11-297,-3 10-1389,-5 12-6996,-6 10 8766,-9 6 0,-10-9 0,-6-4 0</inkml:trace>
  <inkml:trace contextRef="#ctx0" brushRef="#br0" timeOffset="86390">12197 15238 23478,'15'-48'617,"1"1"1,-4 7 0,-1 8-387,-1 12 357,2 3-280,-1 4-196,1-1 78,-5 8-134,-4 7 28,-1 9 11,-6 23-106,-7 11-23,1-13 1,-2 3-1927,-1-2 1,0 0 615,1 3 0,1-2-2190,-3 18 2966,8-4 1,6-32 0,0-1 0</inkml:trace>
  <inkml:trace contextRef="#ctx0" brushRef="#br0" timeOffset="88349">14859 14700 23797,'-14'-47'-140,"32"17"0,9 4-431,19 11-1691,9 0 1,4 1 2261,-13 8 0,-4 2 0,18-4 0,-5 4 0</inkml:trace>
  <inkml:trace contextRef="#ctx0" brushRef="#br0" timeOffset="88507">14962 14935 22077,'-48'23'771,"0"1"0,1-3 1,19-5-722,29-14-5,7-2 0,8-2-325,43-12-532,-26 5 0,2-1-709,8-3 0,2 0 1521,16-6 0,-5 2 0,-14 4 0,-10 3 0,0 0 0</inkml:trace>
  <inkml:trace contextRef="#ctx0" brushRef="#br0" timeOffset="88885">16039 14469 17921,'2'-4'5910,"-1"1"-4421,-1 3-1387,-37 28-58,12 8-30,-2-5 0,-2 6-3,6 14 1,4 2-2127,1-9 1,2-1 2116,1 1 1,1-2-401,-3 16 442,12-42-4,1 2 88,13-28-111,0-1 56,17-24 33,1-2 0,-3 4 1,1-2-23,-3 3 0,1 1-42,-1 0 0,0 1 19,-1 4 1,0 2 2752,11-6-2808,15 2 1897,-16 14-1992,11 13-398,-6 22-539,-2 6 197,-4 6-1635,-11 7-1967,-10-5-4491,2 9 8922,-2-10 0,-5-17 0,-2-11 0</inkml:trace>
  <inkml:trace contextRef="#ctx0" brushRef="#br0" timeOffset="89208">16504 14796 19111,'36'-44'1617,"1"0"0,-1 0 0,-3 4-26,-3 5-1093,-8 8-347,-5 7-112,-17 19 47,0 4-24,-4 7-4,-5 12-47,-1 2 17,-11 29 6,5-2-40,0 7 10,6-14-15,24-12 5,9-19 6,21 1 17,6-19 11,4-11 24,-13-3-2,-15-1 0,-2-3 6,-2-2 48,-2-12 0,-4-3-26,-7-2-50,2-16-17,-11 32-16,-4 10-46,1 7-1298,-7 5-1206,6 16-3085,-2 12 4792,4 6 0,1-14 0,1-9 0</inkml:trace>
  <inkml:trace contextRef="#ctx0" brushRef="#br0" timeOffset="89741">17081 15044 25629,'32'-36'190,"1"1"0,-1-1 1,8-13-1,1-4 1,-6 6-141,-10 11 1,-2 0-1093,3-7 0,1-5 1,-3 4 1136,-5 2 0,-2 3-39,0 0 0,0 0 73,-1 0 0,-3 3 962,-2 1-727,-1-13 268,-9 30-363,-5-8-246,1 21 10,-7 6-27,5 9 16,-19 40-22,8-13 502,2-6 1,0 5-501,-2 10 1,2 3-14,4-7 0,1 1 2,-4 17 1,4 0-20,10-16 0,4-4-17,9 17-483,28-10 466,-11-34 1,3-5 55,1-2 1,1-5 5,8-5 0,0-8 19,0-13 1,-2-8-15,-4-3 1,-3-2-12,-1-1 1,-1-5 25,-6-3 1,-2-6 0,-3 5-589,-3 8 0,-1-1 592,4-10 0,1-4 0,-4 7 10,-7 16 0,-2 2 92,4-17 0,-6 1 37,-15 3 492,-8 1-655,-6 31 0,1 17 414,0 18-414,-5 17 181,8-9 0,-1 4-181,-1 8 0,0 3 0,-1 8 0,1 2 0,6-16 0,1 2 0,1-1-458,-1 3 0,2 0 1,0 0-2772,2 0 1,-1 0 0,2-2 2715,-3 16 1,1-6-1,4-17 1,1-5-1,-2 6 1</inkml:trace>
  <inkml:trace contextRef="#ctx0" brushRef="#br0" timeOffset="90299">18579 14497 23791,'0'-7'1967,"0"2"-1816,0 5-291,12-53-23,-9 41-2671,9-25 2834,-13 63 0,0-5 0,0-1 0</inkml:trace>
  <inkml:trace contextRef="#ctx0" brushRef="#br0" timeOffset="90467">18684 14764 25086,'-25'55'-6,"0"0"0,0-1 1,8-8-1,0-5 1,-7 0-1,-1 0 1</inkml:trace>
  <inkml:trace contextRef="#ctx0" brushRef="#br0" timeOffset="91767">7794 16378 14639,'-49'19'2524,"0"-1"1,2 1-1,16-8-1577,28-12-427,2-4-223,1-2-95,4-7 5,10-4-168,-1 5 12,10-3 5,-7 10-45,3 1-11,-2 3 5,2 5-5,-10 0 34,0 6 0,-14 1-6,-6 7-17,-2-1 34,-23 18-29,4-6-10,8-6 0,-2 1 16,-20 19-5,0 2-6,5 2-11,15-14 22,11-4 18,21-19 38,19-4-56,7-9-22,3 1 28,2-4-22,-10 4-12,0 1 12,-9 4 28,-8 5-1,-10 7-5,-12 13 0,1-6-11,-13 13-3415,2-3 3404,5-6 28,-8 21-23,17-23-45,-2 14 40,11-14-17,6 0-6,2-5 28,4 0-45,22 10 18,-3-9 3402,19 11-3392,-21-17-5,-2-1 22,-16-4-11,-1 3 124,-26 12-108,-5 0-4,-20 10-12,0-7 22,3-5-72,7-8-751,11-6-633,9-8 1434,6-8 0,3 5 0,1-4 0</inkml:trace>
  <inkml:trace contextRef="#ctx0" brushRef="#br0" timeOffset="92873">3410 18004 15513,'-3'-3'4879,"1"0"-4280,2 3-370,25-58-167,-10 39-12,5-17 1,3 3 16,7 20-39,-6 2 117,-6 12 68,-18 15-3538,-6 4 3398,-15 18-384,-15 11 333,16-23 1,-1 1 11,-4 4 0,1-1 22,-12 16 28,6-3-73,15-16 51,6-1-6,10-15 3219,5 1-3169,5-4 608,7-2-653,-3-2-3307,25-2 3280,-21-1 16,26-2-28,-20 0-16,8 4-6,-11 0 22,-2 13 62,-15 6 3398,-4 15-3437,-11 10-28,-7 5-29,0-9-8,4-14 1,1 1-9,-1 3 28,-4 11-11,11-22-17,4-5 50,1-5-16,1 0 0,1-4-1,1 1 40,2 0 61,-1-1-61,1-1-84,-3 0 134,0-2-22,-2 4 22,-5 2-56,-6 5 1,-7 6-113,-19 19-818,8-10 891,-11 12 0,27-27 0,2-4 0</inkml:trace>
  <inkml:trace contextRef="#ctx0" brushRef="#br0" timeOffset="99874">17563 2236 17249,'-24'36'73,"1"0"0,-4 10 0,1 2-113,8-4 1,0 3-957,3-6 0,0 3 0,-1 0 605,1 3 1,0 2 0,1-1-1157,1 1 1,1 0 0,2 0 1546,1 1 0,1 0 0,1-5 0,1-3 0,1-5 0,1 24 0</inkml:trace>
  <inkml:trace contextRef="#ctx0" brushRef="#br0" timeOffset="101048">17714 2323 12540,'-15'-39'282,"-1"1"1,6-23-75,43 56 0,10 9 426,17-5-1906,-7 2 1,3-1 1441,-11 1 0,1 0-74,13 1 0,6 0-67,-11-1 0,3 0 0,2 0 152,-9-1 1,2 0-1,1 0 1,1-1-586,3 1 1,1-1 0,1 0 0,-3 0 592,-4 0 0,-3-1 0,1 1 0,3 0-73,2-1 0,4 0 1,0 0-1,0 0 0,-3 1-174,-1 0 0,-3-1 1,1 1-1,5 0 108,-9 0 1,6 0 0,2 0 0,1 0 0,0 0 0,-4 1 0,-4-1 108,10 0 0,-7 0 1,0 1-1,4-1 4,3 1 0,3 0 0,1-1 0,-1 1 0,-5 0-75,-5 0 0,-4-1 0,0 1 0,2 0-11,-2 0 1,1 0 0,1 0 0,2 1 0,2-1-203,3 0 1,3 1-1,2 0 1,0 0 0,-2 0-1,-6 0 172,3 0 1,-4-1 0,-2 1-1,4 0 57,-1 0 1,3 0-1,1 0 1,-2 0-1,-6 0 247,4 0 1,-5 0-1,0-1-160,1 1 1,1-1-1,1 0-17,10 0 0,2 0 1,-3 1-24,-15-1 0,-2 0 1,2 0-7,2 0 0,5 0 1,-2 0-1,-7 0 89,-2-1 0,-1 2-50,14-1 0,6 2 0,-12 0 1244,-8 2-1700,12 2 2225,-43 3-2405,-8-2 2044,0 1-2813,0-1 2217,-2 0-1803,0 4 58,-3 4 363,-6 3-78,-7 6 955,-11 12 447,8-10 244,-13 28-332,19-26-570,1 2 1,0 2 208,-2 18-780,4-7 0,2 2 128,2-14 1,1 1-84,-1 17 0,3 0-108,3-15 0,3 0-50,1 20 1,2 4 77,-1-10 1,1 1-365,1 9 1,-1-1 454,-3-9 1,-2-2 76,0-10 1,-2 0 36,-3 5 0,-5 0-1348,-6-4 1,-3-1 1549,4-6 0,-3-1-823,-18 9 1,-5-4 1076,11-19 1,-1-2 173,-6 4 0,-1-2 250,-24-1-379,14-6 0,-3-1-18,4-1 0,-5 0 114,-7 1 1,-8-1-1,2 0-323,11-1 1,1-1-1,0-1-59,-2 1 1,1 0-1,1-1-53,-8 0 0,-1 0-283,0 0 0,-5-1 1,6 0-160,6 0 1,0-1 192,4 0 1,-6 1 0,-2-1 0,1 0-187,4-2 0,0 0 0,0-1 0,1 1 235,2 0 0,2-1 0,-1 1 1,-2-1 36,-2 0 1,-3 0 0,-1 0 0,2-1 0,5 1-80,-4-1 0,5 0 0,-4 0 60,-4 0 0,-5 0 0,0 0 1,1 0-63,7 0 1,1 1 0,0 0 0,-2 0 238,-8-1 1,-2 0 0,-1 0-1,4 0-9,12 2 0,2-1 0,0 0 1,0 1-88,-5-1 1,-1 1-1,0-1 1,-1 1 78,-4-1 0,0-1 1,-2 1-1,0 0 6,-1-1 0,0 1 0,-1-1 1,-1 1-3,9-1 0,-3 0 0,0 0 1,3 0-1,5 0 14,-3-1 1,5 1 0,-1-1 396,-7 0 0,0-2 0,0 1-385,-2-2 0,1-1 0,3 1 161,-7-1 1,2 0-140,7 0 0,-1 0 1,8 0 24,-9-5 1797,5 1-1823,7-2 2186,26 8-2229,-7-3 558,8 4-458,-2-1 1076,0 2-1101,-2-1 8,2 0-2,-14-2 25,2 1 130,-6 2 87,0-3-154,8 3-29,2-3-503,12 2-394,7 1-1632,8-2-2226,3 2-2464,4-2 7068,0 1 0,-4 3 0,-3 0 1</inkml:trace>
  <inkml:trace contextRef="#ctx0" brushRef="#br0" timeOffset="101965">18021 2637 10331,'0'-4'5680,"0"0"-1793,0 4-3546,-3-52-285,3 39 87,-4-31 53,-3 63-63,-1 4 39,-5 5 0,-2 3 25,-8 22-25,5-15 1,0 4-104,4-2 0,3-1 69,-3 13 69,9 7-3246,21-25 3129,-4-7 121,17-2 14,-8-16-272,6 0 69,-1-4-91,2-2-385,4-1 1307,10-2-809,1 0 1,-14 0 0,-11 0 0</inkml:trace>
  <inkml:trace contextRef="#ctx0" brushRef="#br0" timeOffset="103075">21782 2907 17275,'10'-43'886,"0"1"1,-3 2 0,-1 15-676,-3 27 8,-3 15-46,-4 16-100,-5 15-23,-5 10-1704,4-19 0,0 0 1688,-1 15-294,-1 7 313,10-14-53,4-13 22,0 7 51,1-22 112,-2-10 3248,-14-13-3383,-2-8 533,-12-13-547,4-11 18,5-13-34,8-12 47,10 25 0,2 0-287,2-2 0,2 1 343,4 1 1,2 1 4,2 2 0,3 2 5,1 3 0,1 3 237,23-15 18,-1 13 68,-1 11-61,-4 9-162,-5 8-223,-6 11 726,-7 19-1017,-9 18 16,-12 8 78,-7-6 123,-7-19 0,-6-1 118,1-6 0,-1-2 14,-4 5 0,0-1 236,-16 9-71,12-13 289,12-5-71,5-2-126,5-2-145,16-5-484,10-3 164,19 2 220,-1-4 0,6-1 39,10 2 0,3 0-1827,3-1 1,-1 1 1755,-8-1 1,-1 1-2078,1 1 0,-5 1-2065,-2 0-2163,17 3 5711,-39-4 1,-9-4 0,-4 0 0</inkml:trace>
  <inkml:trace contextRef="#ctx0" brushRef="#br0" timeOffset="103735">18943 2546 14701,'26'-42'1484,"0"0"0,-4 4 1,-2 7-679,-9 17-509,-4 6-101,-4 2 6,-2 7-85,-1 4 403,-18 49-441,8-24 1,-1 4-296,-4 11 0,-3 6 0,0 2 226,2-2 0,-1 1 0,1 1-759,0 2 1,1 0-1,0 0 692,3-2 1,1 0-1,2-2-128,1 9 1,3-1-325,2-5 1,2 0-268,2-5 0,1 0-4140,1 4 1,0-4 4644,2 10 1,0-8 0,-4-43-1</inkml:trace>
  <inkml:trace contextRef="#ctx0" brushRef="#br0" timeOffset="104282">21198 2486 17244,'19'-51'1417,"1"1"0,-1 4 0,-8 9-554,-15 19-818,2 9 36,-4 11 403,2 14-263,-3 16 69,-3 19-145,4-18 1,-1 4 15,-5 18 0,0 2-640,2-16 1,0 2 529,-1 0 0,-3 3 1,1-2-1,-2 3 0,-1 1-143,1 0 0,-2 4 1,2-3 35,-1 2 0,1-1-13,-2 6 1,3 1-321,7-3 1,2-1-557,3-8 0,1 1-2332,2 1 0,1 4 0,1-6 2222,1-8 1,0-4 0,8 26 0,-10-49-1</inkml:trace>
  <inkml:trace contextRef="#ctx0" brushRef="#br0" timeOffset="106908">19472 3152 18975,'-1'-47'448,"-1"-1"0,1 4 0,-3 8-230,-9 15-156,3 8 44,-7 0 9,4 9 139,-11 4-3320,-14 18 3562,8-2-2271,-22 19 2210,14-6-247,-6 8 119,8-2-40,12 8-171,12-16-109,9 0-218,6-18 2082,7-6-1769,4-4 490,17-14-263,-9 1-127,17-20 56,-12 0-51,7-15-58,-18 21 1,1-2 94,6-13 1,-1 0 1370,-6 12 0,-1 1-1652,4-8 0,-1 0-53,-1 2 1,-1 2-14,5-19 80,-6 19 0,-2 1 282,-1-4-458,-6 19 8,-4 8 113,-3 14 492,-4 10-283,-5 13-20,-6 19-6,3-8 1,0 2-393,-6 20 382,5-13 1,2 3-164,4 1 0,3 1-293,2-1 0,1 1-127,3 3 0,3-3-192,10 7-671,9-19-709,8-16 701,6-6 549,1-21 1,2-6 939,11-12-1489,-10-5 0,-2-3 1714,-7-4-914,-7 0 0,-2 1 1103,-2 3-95,-1 1 0,-1 0 689,3-2-1271,0-4 1201,-11 10 994,-9 9-1900,-11 7-131,-4 8 2590,-4 3-2024,-5 11 201,1 5-565,-3 9-61,-4 14-33,8 2 3430,6-7-3387,8-9-456,6-12-37,6-4-104,1-3 155,10-7 451,3-11 238,-2-3 97,5-8 4,-2-7-104,-1-2 95,-3-1 194,-9 11-282,-4 8-547,-3 6-449,-1 5 458,-4 7-125,-1 7 99,-3 10-11,1-2 202,2 13-49,7-12-122,0 3-60,11-8-334,11-10 608,15-5 141,3-10 174,13-20-40,-16-6-203,-17 9 1,-3-1 192,4-12-26,-3-19-1690,-10 13 1,-1 0 1433,-3 12 1,0-1-873,3-18 0,-3 1 676,-4 2-267,1 3 281,-3 6 83,-2 19-156,1 5-250,-2 9 22,0 16 3058,-2 14-2584,2 4-531,-1 5 1,0 4 423,0 23-9,1-15 0,0 0 63,1 17-124,1-6-758,5-9 0,2 0-761,2 9 455,0-5 0,1-4-346,3-16 141,-2-9 204,-5-19 367,-2-12 3923,-7-8-3197,-6-12 282,-5-6 1294,-12-21-1013,10 22 84,-3-10 476,10 25 100,1 0-1016,1 4 218,3 3-310,8 7 353,9 0 128,3 2-47,6 0-38,23 2-3452,2 0 3220,-11-1 1,0 0 127,15-1-103,-14-1 1,-2-1-87,7-4-99,13-4 169,-27 0 101,-11 0 357,-8 2 65,-6 2 2880,-9 2-3525,2 4 286,-21 4 370,12 2 323,-25 17-258,12 10-636,-1 0-98,9 18 58,15-21-182,7 10-397,4-18-539,21-4 445,-2-12 455,15-8 601,-5-11 225,-3-11 100,-5-8 45,-6-3-104,-8 7 380,0-7-1148,-7 20 0,0-4-172,-5 15-633,-1 6 92,-1 6 104,0 22-53,2 6-1083,0 24 1672,-1-24 0,0-2 1,1 6-1,-2-2 1</inkml:trace>
  <inkml:trace contextRef="#ctx0" brushRef="#br0" timeOffset="108691">17689 4046 21611,'-28'3'2473,"5"1"-1761,-5 23 1,0 7-1493,-10 8 1106,2-2 0,-3 4-606,4-4 1,-1 0 377,5-5 1,-1 1-1,-1 1-42,0-1 0,1-1 1,-1 1-11,2-3 1,0 0-1,1 0-40,-10 10 1,1 1-183,0 3 1,3-1-1144,15-20 1,3 0 1062,-1 3 1,4-4-1954,10-9-600,5-7 2229,4-1 0,-1-6 0,1-1 0</inkml:trace>
  <inkml:trace contextRef="#ctx0" brushRef="#br0" timeOffset="109808">16423 5230 21992,'20'-41'486,"-11"23"-506,-16 42 1,-6 15 179,-6 11-612,1-7 1,0 0 527,-3 0-21,2-3 0,-2 3-1823,7-11 1,1-1 1775,-2 4 0,2-2 29,-1 10 1243,11-26-839,5-13-231,5-12-218,8-11-1916,17-27 1786,-8 10 1153,-5 7 0,0-2-1153,9-13 160,0 4 1,1 0-18,7-7-210,-6 12 1,0 5 458,-6 11 1,16-5 18,-10 17-80,7 3-39,-5 17-340,2 33 29,-15-13 1284,-7 4 0,-3 2-2248,-4 2-396,1 14-197,-1-17-7,3-10 1060,-1-13 273,4-8 919,5-8-450,6-9 102,9-9 163,3-9 500,7-12-449,-14 11 482,6-7 179,-19 19-29,-1 0-324,-8 8-698,-3 5-34,-3 8 80,-3 12-63,1-3-2,-1 8 46,8 2-60,0-10 42,8 11-32,-2-16 142,9 1 94,-1-6 97,11-9-115,-1-6 2,5-11-42,-12 3 280,9-17-312,-18 19-49,7-19-215,-14 24-105,-1-2-673,-1 9 128,-1 5-7024,4 4 7795,2 2 1,-1 0 0,-2-1-1</inkml:trace>
  <inkml:trace contextRef="#ctx0" brushRef="#br0" timeOffset="110414">17495 5577 23623,'21'-48'706,"-3"9"-488,6-6-134,-8 14 25,7-18 1,2-6-1020,-10 19 1,1 0 939,0-3 0,2-3 0,-3 3 6,-2 7 0,-1 1 352,-1-1 1,-3 1 49,-2-16-377,-3 14 298,-6 4-342,-4 24-39,-2 10 16,-1 2 997,-7 22-1002,-7 25 11,3-5-380,5 0 1,1 3 382,7-17 0,2-2-3,-2 8 0,1 1-194,3-4 1,2-2 176,4-2 0,1-1 0,2 20-3,5-19 1,5-4 53,19-8-1,22-8-33,-11-17 6,5-15 0,-21 0 22,-2-3 0,0-5 0,0-7 0,-1-6-19,0-5 0,1-5 1,-4 2-2,1-3 0,-3 1 3,0-9 0,-3 1 56,-9 20 1,-1 3 61,0-16 414,1-10-414,-12 32-84,1 15-1,-4 6-38,1 10-17,-6 20 0,3-2 759,-3 18-754,7-8 1,2 1-12,2 31-37,2-17 1,3 4-336,5 4 0,2-1-31,-4-17 1,2 1-637,5 13 1,-1-1-5604,3 11 6659,0 1 0,-8-25 0,-5-18 0</inkml:trace>
  <inkml:trace contextRef="#ctx0" brushRef="#br0" timeOffset="111381">21845 4228 10623,'0'-10'8509,"0"3"-7865,0 7 660,0 0-1248,12-49 123,-15 64-3414,4-14 3286,-13 54-15,3-12 0,2 1-326,1-8 0,1-1 292,-1 12 1,2 0-1030,0-10 1,1 1 1034,1 15 0,1 0-11,2-19 1,-1 0-17,1 12 1,-1 0 13,2 12 33,-4-15 2055,0-17-1865,-10-11 573,0-12-661,-9-8 3352,-3-9-3370,-2-10-3293,0-5 3337,3-3 1,4 2 39,5 3-95,6 9 179,2 1-246,4 12-96,-1-1 3465,3 21-3392,1-5 6,1 13 17,7-4 117,23 7-17,3-6 12,25-1-23,-4-17-190,-24-4 1,0-2 88,2-1 1,-2-2-23,29-10-11,-18 3-96,-5-4-531,-25 9-1754,-4-1 2392,-23 7 0,7 3 0,-8 1 0</inkml:trace>
  <inkml:trace contextRef="#ctx0" brushRef="#br0" timeOffset="113024">21974 5503 14449,'0'-3'4683,"1"0"-3899,-1 3-146,-4 19-437,-2-2 141,-13 33-104,3-13 0,-2 1-210,4-5 0,-1 1-14,-2 8 0,1-3-3395,4-2 3409,6-8-24,5-11 276,0-6 1199,2-4-1266,1-8 39,11-23-123,1-6-28,10-22 5,2-5 1639,-11 26 0,0 0-1636,4-5 0,0 2 9,11-17-90,-4 9 83,-10 20-133,-7 14 22,3 1-56,1 9-23,3 7-27,3 11-62,0 9 73,-5-2-222,-1 2 1,-1 0 92,0-2-146,4 5 1,2-1 150,-1-13-72,19 10 122,2-23 192,3-8 78,13-16 45,-20-8-45,-4-2 11,-14 5 134,-5 1 84,-2 1 214,-2 0-449,-3 9-56,-3 5-117,-3 9 72,-2 5 6,-4 8 0,-2 8 11,3 10 17,8-5-28,3-1 28,21-2 23,-5-15 72,18 1 34,-7-24-3482,-7 0 3392,-2-9 67,-9 0 1,1-4 22,4-16-124,-4 7-22,0-2-16,-7 17 2786,7 0-3649,-2 15 219,4-2-192,-2 10-2934,7 15 2140,-10-3-2516,8 23-2262,-15 8 6413,-1 1 0,-4 9 0,1-17 0,0-12 2179,0 0 1439,-3-9 2045,-3 4-3994,2-10 1534,0-3-1992,4-10-702,3-11-27,8-12-376,-1 0 107,20-30-151,-13 25-1,1-2 1,1-5-398,0-3 0,-1-1 375,2-4 0,-1-1-1582,0 1 1,-1-2 1656,1-9 1,-4 2 8,-8 19 1,-1 0-54,3-7 0,-2 2 171,-7-15-22,-9 21-163,0 7 466,-4 8-533,7 14 3380,-5 13-3374,-6 11-1,-12 35 9,16-26 0,2 2-211,-2 9 0,3 1 208,6-4 0,2-2-5,5 20 5,1-23 0,4 1-9,4-2 1,3 0-4,0 1 1,3-1 3,3 2 0,4-3-22,2-6 0,3-5 49,1-6 1,0-3-9,23 4 12,-9-16-7,-22-7 57,10-22-17,-10-6 168,-8 8 1,-1-3-211,-5-13 0,-3-1-6,-2 14 1,0-2 17,-1-15 0,0-6 0,-1 7-511,0-13 539,-2 17 0,-1-6 0,0 9-4,-2 4 46,-5-20 38,2 37-140,2 6-38,-1 11 49,3 10-27,0 17 11,1 14 39,0 24-31,1-23 0,2 3-6,0 6 1,0 0-9,0 5 1,1 0-102,0 3 0,-2 0-963,-2 1 0,-2 0-843,-1 1 0,-1-2 1354,-1-7 1,-1-3-1,-2 12 1,4-29-1</inkml:trace>
  <inkml:trace contextRef="#ctx0" brushRef="#br0" timeOffset="430740">23395 7851 25998,'5'-48'-240,"0"28"240,-4 51-17,-1 25 0,-2 3-89,-2 5-350,-2-10 0,-2 10 1,0-10-554,0-18 0,0-2-1058,-1 7 0,0 6 0,1-6 2067,-2 19 0,2-10 0,6-26 0</inkml:trace>
  <inkml:trace contextRef="#ctx0" brushRef="#br0" timeOffset="431107">23628 7842 4577,'-2'-52'2128,"1"0"0,-1 0 1,-5-15-1,-7 9-719,-5 22 0,-7 9-1162,-7 8 0,-5 8-43,-8 7 1,-2 7-32,-5 6 1,-2 11-104,16 3 0,-3 8 0,1 4 0,2-1-63,-3 7 1,3 2-1,1 4-34,8-8 1,0 3-1,0 2 1,3 0-1,3 1 14,2 3 1,4 0-1,2 2 1,3 3-42,2 6 0,2 5 1,2 2-1,3-1 0,2-4-44,2-2 1,2-3-1,3 0 1,3 1 27,1-1 1,1 3 0,4-1-1,3-3 1,5-8-97,16 3 0,8-10 0,4-6 69,-7-9 0,3-5 0,3-2 0,1-3 65,3-1 0,2-3 0,2-4 0,3-4 88,-9-6 1,5-3 0,1-3 0,0-2 0,-3 0 0,-4 1-1,2 1 0,-4 1 1,-2-3-1,2-4 42,4-6 1,3-5-1,0-3 1,-6 0 0,-11 2 13,-2-9 0,-8-6-13,-5-3 0,0-9 1,-3-1-1,-3 5-271,0-9 0,-5-1 211,-2 4 0,-1-8 1,-1 0-1,-6 4 56,-6 3 0,-4 4 1,-2 0-44,3-1 0,-1 1 1,-9-1 7,-8 3 0,-9-2 0,-4 3 0,0 7-434,-5 4 1,-3 6-1,-4 1-844,8 5 0,-3-1 1,-1 1-1,-1 3 1,2 3 1217,-17 0 0,2 5 0,4 4 0,-6 0 0,8 3 0,23 6 0,-1 1 0</inkml:trace>
  <inkml:trace contextRef="#ctx0" brushRef="#br0" timeOffset="433229">23124 8924 20571,'-37'22'199,"0"0"0,0 1 1,-1 2-1,0 2 0,3 4-149,4 4 1,2 4 0,0 0-1137,-3 3 1,-1 1 0,0 1 1098,-1 0 0,-1 0 0,0 0-30,-3 5 0,-1 1 1,3-4-63,-1 2 1,3-2-1530,7-8 1,1 2 0,6-6 1849,3 5 1,1 3-1,15-31 1</inkml:trace>
  <inkml:trace contextRef="#ctx0" brushRef="#br0" timeOffset="433480">23588 8875 20843,'4'-3'1860,"-2"1"-1480,59-6-4,-27 18-228,10-4 0,2 3-42,-15 9 1,-3 4-62,-3-4 0,4 1-873,7 2 1,5 2-1,1-1 862,12 3 0,4 0-283,-17-7 0,4 2 0,2-1 0,-2 0 226,13 3 1,0 0 0,0-1-377,-13-4 0,0 0 0,0 1 0,-1-1 399,4 3 0,0 0 0,-2 0 0,-5-3 0,2 1 0,-5-2 0,-9-2 0,0 0 0</inkml:trace>
  <inkml:trace contextRef="#ctx0" brushRef="#br0" timeOffset="436165">21444 7784 17546,'-48'-18'991,"1"0"1,5 2-1,5 3-173,9 3-589,7 5-329,4 0 10,9 6 124,14 8 38,15 7 46,28 6-312,-10-11 0,6-2 222,4-3 0,6-1 0,2-1-839,4-1 1,2-1-1,0-1 824,-1-1 0,0-1 0,-2-1 26,-8 0 0,-2-1 1,-6-1 97,-6-2 1,-7-2 153,3-7-151,-26-5-112,-13 3-1980,-41-25 2052,18 22-113,-10-4 1,0 2 225,9 7 179,-18-11-118,32 15-235,3 1-72,8 6 2268,7 5-2252,8 9 11,19 21 1,-4-3 2,-4-1 0,0 2-379,8 21 370,-12-17 1,1 2-20,-2 0 1,-1 2-385,0 11 1,-3 1-855,-7-12 0,-3-1-854,0 4 1,-5-4 2122,-21 10 0,10-29 0,0-1 0</inkml:trace>
  <inkml:trace contextRef="#ctx0" brushRef="#br0" timeOffset="436806">19416 7616 21002,'41'-43'39,"-1"0"0,9-1 0,0 8-19,-10 21 0,1 3-498,8-4 1,1-2 418,2 0 1,-3 1 66,-15 3 0,-2 1-489,10-7 273,-47 11 118,-38 8 421,-19 6-180,14-1 6,7 2-40,36-4 475,1-1-307,3 6-78,0 1 381,-1 29-257,0 6-224,-2 11-1700,2 6 1,-1 1 1598,1 2-25,1-18 0,0 6 1,0-7-335,1 14-423,5-4 0,3-2-887,2-4-2695,4-8 0,2-4 4358,5-7 0,-7-9 0,-8-15 0</inkml:trace>
  <inkml:trace contextRef="#ctx0" brushRef="#br0" timeOffset="437156">20155 7578 23237,'18'28'-11,"0"1"0,10 15 11,4 11-480,-16-4 502,-7-3 23,-18-2 44,-13-26 192,-8-9-197,6-11 248,-6-20-203,19-6-51,-2-15-44,22 1-40,22-9-72,-1 17 10,-2 10 1,2 2-67,5 3-541,5 2 0,2 0-2450,18-1-1018,-18 5 1,-2 1 3318,8 0 1,-21 5-1,-15 3 1</inkml:trace>
  <inkml:trace contextRef="#ctx0" brushRef="#br0" timeOffset="437907">20605 7500 22627,'5'-42'168,"7"10"-174,-3 31 28,6 1 34,-10 0 96,-1 2 60,-2-1 824,-2 1-890,-2-1-62,-1-1 0,-2-1-6,2-1 29,-1-1-40,3 1-22,0-2 5,0 2-11,0 0 6,0 1 157,0 0-191,-1 1-61,1 1 22,-1 3 33,-2 6 46,-1 16-12,2-2-45,2 3 6,6-12-11,4-2 22,4-2 12,4-1 33,3-4 0,-4-4 107,24-29-113,-17 3 51,16-26-51,-26 18 85,-8-14-40,-10 19-56,-1-5 28,-17 15-44,-6 12-18,-8 8-3397,4 5 3387,2 16-2269,6 17 2296,5-6-11,4 12-25,20-10 0,7 0-19,17 10-21,-1-5 1,5-4-226,4-17 1,3-7-299,7 0 0,-1-3 70,-7-4 1,1-2-2614,23-5 0,-2-4 3120,-25-1 0,-1-1 0,6 0 0,-4 0 0,-8-3 0</inkml:trace>
  <inkml:trace contextRef="#ctx0" brushRef="#br0" timeOffset="438266">21272 7245 18005,'-4'-2'4566,"0"1"-9062,4 1 4524,-52 15 1442,40-3-1363,-33 12 915,61-8-815,11-7 84,31-14-168,-12-8-36,-15 1 0,-4-3 98,-1-13-40,-14-1 7,-18 1-1,-14 3 17,-17 6-45,-2 12 0,-3 4-45,10 3 1,-1 2-49,-7 1 1,3 1 20,-2 11-18,10 5-16,10 9-28,2 15 16,21 10 31,19-11 1,8 0-93,-2-11 0,3-2 649,-1-3 0,5-1 0,-1-3-593,13-2 0,-3-5 0,7 3 0,-6-6 0</inkml:trace>
  <inkml:trace contextRef="#ctx0" brushRef="#br0" timeOffset="446524">22049 10665 12455,'3'-3'2324,"-2"1"-419,-1 2-1138,-5-2-286,0 6-245,-4-2-29,1 6 123,-5 4-66,-5 3-51,-6 5-129,3-4-3174,-8 5 3404,10-10 162,-9 2-34,7-9-117,3-10-73,2-6-129,5-15 23,6-28 2967,2 12-3085,5 8 0,2-1 17,8-9 5,11-7-31,-3 25 1,3 3-37,5-3 1,12 1-24,-12 24 7,25 21 33,-7 8 5,-13 12 1,-6 8 8,-16-11 0,-5 1-633,-3 16 0,-7 0 633,-9-11 0,-7-2-14,-4 1 0,-4-1-1321,-12 9 0,-2-3 1323,13-14 1,0-1 3,-14 9 0,2-2-1965,-2 1 1948,-3 1-635,19-17 674,14-13 499,11-7-448,10-4 1896,7-2-1959,10-1 2888,31-5-2893,-19 2 1073,21-1-1101,-9 1-78,10-2-29,-18 4 1,1-2-1767,1-1 1,2-1 1203,11-4 0,-1-1-71,-9 0 1,-1 0 176,-2 0 1,-3-1-877,-6-1 0,-4-3-2946,13-15 2304,-19 9 1,-1-2 2097,-3-1 0,-3-4 0,-1-16 0,-5-1 0,-3 11 0,-4 0 0,-2-11 0,-4 0 0,-4 16 0,-3 1 1136,-7-6 0,-3 0-162,-1 6 1,-1 2-521,-1 1 0,-2 2 221,-9 2 0,-1 5-238,-15-3-1037,3 5 1,-9 2 1108,0 7 1,-6 3 0,-2 3-225,12 3 1,-1 1 0,-2 2 0,0 2-172,-8-1 1,-2 2 0,1 2 0,2 3-43,5 4 1,1 2 0,3 2 0,2 2-151,-6 5 0,3 3 1,2 4 184,11-4 1,0 4 0,1 0 0,4 1-54,-3 6 0,3 1 0,3 3-36,-1 7 1,3 4 0,5-4-22,5 4 1,6 1-13,5-9 0,2 3 0,6 3-47,6-6 1,5 3-1,2-1 1,-2-3-111,-1 2 1,-1-4 0,4 2 141,6 13 0,5 2 0,4-9-29,10-11 1,8-7-4,2-8 0,7-3 1,-2-1 31,-10-1 0,-2-2 0,8-2-50,7-6 1,10-1-1,4-3 1,-4-2 0,-9-1 430,-9-3 0,-6-1 1,6-3-327,0-1 0,9-3 0,3 0 0,1-2 1,-6 0-1,-8 0 31,13-8 0,-4-3-8,1 1 1,4-4 0,-5-1 152,0-7 1,-6-5 38,0-3 1,-2-5-58,-11 7 0,0-3 0,-2-4-147,-7 2 0,-2-3 1,-1-1-1,-2 0 87,2-7 0,-1 1 1,-3-4 35,-3 4 1,-2-4-1,-1 2 1,-3 4-67,4-7 1,-9 1 59,-13 0 0,-8-3 0,-6 9 469,-6 14 1,-5 4-616,4 0 1,-1-1-1,-3 6 4,-21 0 1,-2 7-43,7 7 0,-3 3-143,4 1 1,-5 2-1,1 2-896,3 4 0,0 2 1,3 2-878,-13-1 1,3 5 1946,7 5 0,8 3 0,18-4 0,2 2 0</inkml:trace>
  <inkml:trace contextRef="#ctx0" brushRef="#br0" timeOffset="448873">23443 8548 12993,'-2'-13'-4185,"-2"7"1116,0 9 3069,-1 4 0,4-5 0,0-1 0</inkml:trace>
  <inkml:trace contextRef="#ctx0" brushRef="#br0" timeOffset="450523">20948 10662 15978,'1'-24'2016,"-1"4"-1635,1 12-129,0 3-112,1-2-27,-1 2-69,0 2-515,0 2 415,0 1 23,2 0-107,1 0-84,1 0 190,-1 1 34,-2-1 342,-1 1-163,0-1-146,1 0 79,1-2 28,-1 2 29,0-1-12,-2 0 2839,1 0-2962,-2-1 5,0-1-16,1 1-12,-2-1 34,2 2-28,-1-1-3255,0 1-2022,1 6 4412,0-2 0,0 3 0,0-3 0</inkml:trace>
  <inkml:trace contextRef="#ctx0" brushRef="#br0" timeOffset="452230">21768 11548 10231,'46'-8'78,"0"0"1,-8 1-1,-2 0-56,0-2 1,-3-1-17,0 0 5,13-2 146,-27 7-3502,-9 2 3541,-2 1 650,-25 10-790,4-3 56,-28 13-5,4-3-63,-3 2 41,-14 7-1080,19-8 0,0 0 1085,-14 7 22,13-5 0,3-1 2214,8-5-2489,4 1 298,10-8 685,14-2-215,11-5-309,15-6-156,19-6-126,-5-1 0,2-1-17,-13 4 1,2 0 4,19-6 1,5-1-17,1 1 0,-3 2 1585,-18 4 1,-2 2-1485,13-4 0,-9 3 367,-30 7-617,-23 5 158,0 0-4,-17 6 1,-6 2 19,-22 7-295,21-5 1,-1 1 311,-5 1 0,0 0 42,6-1 0,-1-1 45,-7 4 1,-1 0 15,6-2 1,1 1 2,-19 6-296,22-7 117,20-6 574,19-5-344,14-3-85,15-6-55,15-6-48,-8 1 1,0 0-4,18-6 300,-22 7 1,1-1-318,-2 1 1,-1-1 50,-2 2 0,-1-1 118,28-9 106,-22 7-174,-33 11-134,-46 14 68,11-3-1697,0 1 0,-4 2 1822,-6 3 0,-1 1 493,0-1 0,0 1-334,-1-1 0,2 0 127,8-2 0,6-4 171,16-4-242,8-3 578,38-18-756,-4 4-54,12-6 0,4-1-218,-13 8 0,0 0-3221,17-5 1,-1 2 3318,-13 6 0,-4 1 0,11-1 0,-22 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9:09:16.80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9924 2791 17893,'1'-7'2826,"5"-27"0,0-5-2288,-2 16-396,2-15 1,-1 5-70,-4 26-39,1 12-1,-1 3 57,1 19-6,-1 11-11,-7 18-43,1-25 1,0 1-9,-3-1 1,-2 1 8,-1 2 0,-1-2-3,-4 8 44,-2 1 96,9-26 393,2-4-399,3-9 34,1-24-162,2 1 22,0-33-22,2-4-547,2-3 535,3 6 1,3-3-632,2 9 1,3 1 616,-2-2 1,1 2-1,5 2 1,2 6-121,10 2 128,9 1-38,13 14 16,-17 13 1,17 11-6,-17 13 5,7 14 6,-25-2 0,-3 3 11,3 15 6,-25 0 0,-7 1 24,-8-2-35,-7-3 0,-4-1 8,8-15 0,-1-2 14,-5 3 0,-1-2 30,5-6 1,0-2 1477,-17 1-1390,20-15 59,10-4-155,12-7-39,3 5 1,1-1 494,10 7-517,6 4 6,5 3-7,12 6 12,19 1 0,-8-4-241,-6-4 0,2-4 218,-8-4 1,0-3-17,10-1 0,2-2 14,1-4 0,0-2 8,0-2 0,-2-3 17,2-4 0,-3-1 0,-13 7 0,-4-1 8,2-3 1,-5-2 36,-5-9-29,-6 7 46,-13-5-51,-12 20 0,-12-1 12,-7 14-23,-14 14-11,6 9-6,16-2 0,2 2 17,1 9-11,12-3 0,5 0-17,13 5 471,3 7-466,26-9 29,-16-21 27,27 3-10,-24-20 16,10-11 11,-11-11-27,-7-1 44,-4-12-17,-11-9-27,-2 9 22,-10-24 5,0 33-33,-2-4 16,3 16-49,6 12-18,0-1-44,9 5 55,12 1-16,18 3 17,3-1 2,0 1 0,3 0-579,21 0 588,-17-1 0,1-1-1,-10-1 1,-1 0 11,27-1-11,-21-1 34,-10 0 16,-23 0-39,-4 1 17,-14 0-1,-8 4 595,-12 6-606,2 3-27,-18 17 22,20-6 0,-6 14-6,20-8-5,9-8 28,21 5-6,-3-16 17,41 6-17,-13-13 6,-10-4 0,1-1 11,9-4 6,5-11 44,-19-6 68,-3-19-51,-20 2-39,-19-7 17,-14 11-45,0 11 44,-15-1-38,19 14-101,-6-2-23,18 10-50,7 3-325,12 7-106,2 1-3943,36 26-5317,-6 1 8783,7 3 0,-23-14 0,-18-17 0</inkml:trace>
  <inkml:trace contextRef="#ctx0" brushRef="#br0" timeOffset="307">11674 3014 25320,'9'-56'455,"1"0"1,-1-5 0,0 2-283,-4 7 1,1 1-1680,2-6 1,2-3 1551,-2 11 1,1-1 0,0 1 34,4-11 0,0 2-250,0-5 1,-1 4 210,-4 26 0,-2 2 42,3-29 809,-9 51-877,0 5-21,-3 8 10,-3 15 23,-5 25-25,2-10 0,1 4 198,-1 10 1,0 2-200,2 7 1,1 1-14,1 5 0,3-2-6,2-13 0,1 0-73,4 7 1,4-1-407,4-4 1,4-2-486,0 0 1,3-1-1689,6 2 1,1-5 2668,-5-17 0,0-4 0,6 5 0,-12-16 0</inkml:trace>
  <inkml:trace contextRef="#ctx0" brushRef="#br0" timeOffset="539">11569 2730 23929,'43'-25'84,"1"0"1,-1-1 0,1 1 0,4 0 0,3 0-1,-2 3 1,-7 7-46,-5 9 1,-2 3-12,13-2 0,-2 1 1355,4 2-1366,-18 2 475,-15 0-532,-9 0 45,-6 5-2369,-5 3 1724,-1 3 1,1-3-1,-1-3 1</inkml:trace>
  <inkml:trace contextRef="#ctx0" brushRef="#br0" timeOffset="2207">17110 2736 23461,'6'-50'1040,"-1"0"0,-1 5 0,-1 10-1035,-5 20-5,-1 14 34,1 20-23,-2 19-6,-1 0 1,0 4-1696,-2-1 0,0-1 1687,1 2 0,-3-2 6,-1 0 0,-2-4-208,-8 16 244,-6 4 141,4-16 38,10-22-78,6-22-84,8-11 39,11-27 6,9-9 773,1 5 0,2-2-841,-7 14 1,2 0 67,15-21 0,-1 4 237,-6 13-282,-6 9 0,-1 4-23,-8 10-50,2 5 23,-5 16-12,3 11 1786,-3 4-1808,8 20 5,1 2-50,-3-8 1,2 0-35,6 13-162,0-13 1,0-4 16,-1-11-342,23 7 57,-13-25 234,20-20 309,-6-10-243,-20 5 0,-1-2 282,-5-2 0,-2 0 16,10-18-20,-12 14 1,-2 1 120,-2 2 174,5-11-123,-14 29-146,-4 6-56,-4 9 556,-6 16-544,-2 10-46,-3 26 23,7-6 239,10 7-250,6-26 0,20-2 11,-11-19 33,26-3-10,-23-12 89,29-24-51,-27 8 54,3-8 0,-2-5 75,0-21-123,-10 18 1,-1 1-40,-2-12 16,-12 8-3475,0 29 3370,-2-1-326,1 14 85,3 3-2224,7 24-2224,1 6-1439,4 9 5621,-1 4 1,-7-29 0,0-1 0</inkml:trace>
  <inkml:trace contextRef="#ctx0" brushRef="#br0" timeOffset="2726">18149 3077 16025,'4'6'5148,"-1"-2"-2659,-3-4-2041,0 0-291,63-50 223,-17 11-26,-1 3 0,1-6-236,-6-8 0,-5-1-104,-8 7 0,-2-1-12,5-9 1,-2-2 8,-5 0 1,-2-1-328,-3 0 1,-2-1 337,-2 3 1,-2 0 16,-2-2 1,-5 5 939,-13-9-940,-3 24 12,-5 14 61,-5 13 86,4 14-181,-13 17 1238,10 8-1233,-2 15 1,1 4-366,9-19 1,1 1 342,-5 18 0,-2 9 0,5-3-646,4-3 0,3 0 649,1-4 1,0 3 0,5-3-10,6 5 1,7-4-242,5-6 0,5-5 252,5-7 1,4-5 0,2-6 0,3-7-1,20-9 1,1-9 10,-14-5 1,0-4-311,5-2 0,-1-7 294,-17-5 0,-3-6 0,-3 0-143,3-10 1,-3-3 145,-1 2 1,0-4 0,-3 1 3,-6 6 1,-3 0 0,-2 0 36,1-15 1,-4 2 361,-8 7 0,-4 4-306,-4 10 1,-4 3-88,-12-8 453,-9 13-466,16 19 676,-4 10-676,11 10 0,-9 47 0,12-26 0,1 4 432,-4 18 0,1 8-432,5-2 0,2 4 0,0-4-422,0-2 1,1 2-444,0-8 1,1 7 0,0-1 0,0-9 398,-2-1 0,1-5 0,0 9 0,-1-5 0,-1-9 0</inkml:trace>
  <inkml:trace contextRef="#ctx0" brushRef="#br0" timeOffset="6523">10653 5282 15490,'6'-40'3400,"0"1"1,-2-19-2892,1 9 1,-2-1 83,-4 16 1,-2 3-415,0-2-16,-2 3-169,5 31 45,-1 12-16,1 6 5,1 27-23,-1-12 1,0 2-495,1 25 489,-3-6 0,0 0 5,0 4-5,-1-24 0,1-1 23,2 13 257,0-30 157,0-6-375,0-25-29,0-20-16,0-1-1466,-1-3 1,1-2 1459,-1-5 22,1-7 1,-1 0-178,2-3 164,-1 18 0,0 3 36,1-4-45,0 19-22,-1 10-73,0 16 3365,0 15-3275,1 21-12,0 2 11,-1 0 1,0 0-346,0 5 340,0-3 0,-1 2-17,0 14 17,-1-8 12,1-14 184,2-27-107,0-14 18,4-23-12,0-11-73,-1-12 9,-2 2 0,-1 0 216,-1-8-225,-1 0 1,2-4 2,0 14 1,1 1 21,-1 2 1,1 1 33,0 3 0,1 3 65,-1 5-158,-1 16 35,0 29-1,1 15-78,-1-1 0,1 3-720,1 6 0,-1 2 776,2 14 0,0-3 0,0 9 0,0-3 0</inkml:trace>
  <inkml:trace contextRef="#ctx0" brushRef="#br0" timeOffset="9200">11113 4479 12684,'-51'-29'514,"-1"0"0,1 0 0,10 4 1,2 2-1,-4 7-177,-9 9 1,-3 7 0,2 5-1159,-7 6 0,-1 5 850,3 0 1,-4 2 0,3 5-460,8 2 0,3 5 0,1 2 482,-1 3 0,0 2 0,2 3 29,11-7 0,0 1 1,2 1-1,0 1 26,0 2 1,1 2 0,1 0 0,2 1-17,0 0 0,2 1 0,2 2 0,2 2 15,5 1 1,1 4 0,3 1-1,3-1 1,2-2-48,2 13 1,4-2 0,7 1-37,2-6 1,3 4 0,6-4 0,5-6-6,13-4 1,7-7 0,4-3 3,6-2 1,5-3 0,2-4-18,-10-8 1,1-2-1,2-2 1,0-2-12,3-2 1,1-1-1,1-2 1,-1-3 12,0-1 0,1-3 0,-1-2 0,0-2 22,-2-2 0,0-1 1,-1-3-1,-1-2 17,-3-2 0,-1-2 1,-1-3-1,-1-1 47,10-8 0,-1-4 1,-2-3 21,-5-1 1,-1-3 0,-2-4 14,-10 3 0,0-4 1,-2-1-1,-3 2-80,0 1 1,-4 2-1,0-4 17,-3-3 0,-1-4 1,-2-1-1,-3 4 30,-4-1 0,-5 3 0,0-2 19,0-11 0,-1-1 0,-3 3-57,-1 12 1,-1 3 0,-9-1 94,-12-2 0,-9-1 0,-5 2 0,3 7-98,-5 0 0,-6 6-28,-3 0 0,-8-1 0,-4 1 0,4 9-28,-1 9 0,1 7 0,-2 2-110,5-1 1,-3 2 0,0 1 0,1 3-1054,0 3 1,1 2 0,0 2 0,2 2 1162,-7 3 0,2 1 0,6 1 0,-2 3 0,7-1 0,-2 8 0</inkml:trace>
  <inkml:trace contextRef="#ctx0" brushRef="#br0" timeOffset="12591">11409 3666 17703,'-2'-6'2050,"0"0"-1523,2 6-527,0 0 140,14-2-34,-2 30 34,9 11-79,-15-4 1,-3 3-214,-2 1 1,-4-1 246,-3 0 0,-3-2 11,-5-2 1,-3-3 2,-4-3 1,-2-4-7,-2-3 1,-1-3 120,-25 5 62,6-11-56,7-15-102,10-13 24,7-13 32,7-7 444,2-3-404,3 0 17,-1 6 0,1 5-62,1 12-112,0 7-89,0 13 28,1 9-6,1 14 5,3 4-5,5 5 34,6-1 16,10 0-33,9-3 33,10-4-33,-4-11 50,28-3 23,-11-14-382,-11-3 0,0-2 317,-4-4 0,0-2-17,1-2 1,-1-1-121,-2-1 1,-2-1 195,23-12 11,-15 6 73,-16 6-45,-13 9-106,-7 4 632,-5 5-643,-12 12 303,-3 3-281,-10 11-22,1 0 16,-1 1-11,-1 1 1,-4 1-1,-7 0-11,-8-3 22,-5-5 12,0-10 5,4-9 11,7-14-4,5-10-1,4-13-17,6-8-28,4-5 5,6 2 6,1 6 23,2 10-17,2 10-23,3 9-16,4 5-29,3 4 35,0 7 10,2 5 6,3 10 22,3 8-10,5 5-7,2 3 12,2-2 0,3-3 16,5-8 29,4-8 33,8-9 0,14-17-64,-18-1 0,3-3-9,15-10 1,-1-2-171,-13 8 0,-1 0 162,11-8 0,-4 3 14,-8 1-218,-4 4-1351,-19 10-8290,-17 17 8332,-2-2 0,-2 4 0,6-8 0</inkml:trace>
  <inkml:trace contextRef="#ctx0" brushRef="#br0" timeOffset="79284">4889 9009 19171,'-3'-45'1414,"0"0"0,1-1 0,-1-13 0,0 14-1369,0 33-67,3 16 67,4 21-17,3 10 5,1 10-16,-1 16 0,-6-1-224,-3-22 1,-3 1 220,0-1 0,-3-1 8,-2-4 0,-1-3 23,-7 12 219,-3-11-124,11-21 280,-5-16-336,11-16-39,6-13 0,3-5-3,1 7 0,2 1-234,2-8-1,1 0 218,3 1 1,2 2 452,9-12-472,5 1-23,1 37 23,-6 30-1,-2 10 46,3 18-40,-5 1-14,-8-18 0,-1 2-140,0 0 1,0-2 148,13 22 401,-7-17-368,22-15 28,-11-27-16,21-15-4,-22-6 1,-1-7 11,5-9 0,0-4-455,-2-2 0,-2 0 407,-5 8 0,-3 2 3,-7 6 0,-4 3 275,-2 8-441,-1-10-447,-5 23-106,0 1-4751,10 28-33,-1-3 4856,11 15 1,-12-20 0,-1 0-1</inkml:trace>
  <inkml:trace contextRef="#ctx0" brushRef="#br0" timeOffset="79683">6146 8876 18123,'0'-3'4756,"0"0"-2981,0 3-1445,-57-28-167,20 36-105,-4-13 1,-2 6-9,9 30 1,5 7-51,-7 5 20,13-3 0,6 0 2,14-10 29,11 9 21,16-24 147,30-19-146,-19-4 13,-4-4 1,-3-3 3,-7-3 94,0-6 1,-3-3-5,-4-6-46,4-20-28,-23 19-5,-13-5-95,-3 14-62,1 4 0,7 16-207,8 20-359,5 4-1059,8 18-5331,20 15 7012,-8-25 0,1-1 0,10 13 0,-7-13 0</inkml:trace>
  <inkml:trace contextRef="#ctx0" brushRef="#br0" timeOffset="80098">6570 9058 20665,'31'-53'792,"1"-1"0,-1 5 0,-12 8 409,-35 15-804,-29 30-237,4 13 0,-3 7-143,5 2 0,1 3-127,-4 7 1,7 1 115,6 15 94,33 0-33,18-24 23,27-13-17,9-34 16,-10-11 1,0-5-71,-18 14 1,0-4-290,5-11 1,3-6 0,-6 0 308,-7 1 1,-2-3 13,-3 4 0,2-6 0,-1 0 1,-2 3 72,4-13 0,-4 1-31,-3 12 0,-2-2 0,-3 6 292,-4-13-348,-8 28 255,-10 16-289,4 16 1,-7 9-12,2 13 1,1 6 5,2-4 0,1 1-55,-5 23 0,0 6-11,6-12 1,1 3 0,2-2-368,-1 7 0,2-1 106,1-8 0,1 2 1,3-6-926,3-4 0,5-5-8141,17 19 9393,1-21 0,-14-20 0,-9-11 0</inkml:trace>
  <inkml:trace contextRef="#ctx0" brushRef="#br0" timeOffset="80474">7336 8860 25359,'-49'16'712,"17"-1"-493,48-1-46,7-3-27,4-5-29,3-7-38,1-7-23,1-6-17,0-8 45,-3-6 22,-6-3-16,-8-3 33,-8 1 28,-7 4-55,-5 8-52,-2 8 29,-18 10-11,0 15-12,-19 13-11,2 13-11,9-2-22,2 14-657,16 9 405,13 2-132,9-25 0,7-1-830,10-7 1,5-3-423,-2-5 1,3-2 1629,12 1 0,-4-5 0,-19-7 0,-2-1 0</inkml:trace>
  <inkml:trace contextRef="#ctx0" brushRef="#br0" timeOffset="82140">9567 8967 22884,'8'-45'703,"1"1"1,-2 1 0,-3 9-317,-7 24-179,0 1-136,1 7-49,1 2 10,1 5-16,-1 2 17,0 13-1,-3 7 7,-4 13-1,-5 8 0,-1-1-5,1-2 5,3-10 17,3-10 39,5-9 555,0-9-398,2-6-129,-1-10-17,1-7-55,-1-9 10,4-18-50,1 14 12,7-24-1,-3 24 1,4-13-7,-2 7 24,-1 0 4,0 2-32,-2 3-1,0 4 22,-2 5 7,-2 5 21,-1 6-44,-1 5 17,-1 3 10,0 2-44,0 7 12,0 4-1,0 17-17,2-7 12,2 18 11,4-6-6,4 14 3,-4-12 0,0 1-195,-2-4 0,-1 2 170,1 7 0,-2 1 5,-5 1 1,-1 0-1,-2-8 1,-1-1-1630,-4 7 1,-4-2 1656,-10 4 1,-1-10 16,-3-20 17,6-15 22,-5-13 1,2-28-46,10 7-8,7 5 1,4-2 19,10-14-31,3 10 0,2 1 6,10-13-6,-2 17 0,3 2 9,18-4-32,-4 9 1,3 1 1293,-11 9 1,1 0-1334,28-9 0,-1 3-2,-3 4-185,5 2 0,-2 3-29,-11 5-274,-5 3 1,-1 2-308,-8 6 469,2 0-207,-12 3 539,-14-4 396,7 0-240,-9-6 860,4-3-815,-4-1 420,5-6-314,-5 7 303,2-5 50,-5 7-487,-5 1-107,-2 5 12,-5 1 83,-16 20-38,-9 16-46,0 0-19,14-6 0,3 0-14,7-4-11,-2 24 33,19-25 1,13 3 5,24-16-23,-1-12 40,-1-11 22,-13-13 23,-12-12-34,-4-4 0,-9-11 73,-23-10-56,0 20-40,-6-1-16,12 29 5,7 7-66,5 2 38,16 0 12,14 1-23,31 1 8,-21-1 1,3 1-299,6-1 1,1 1 297,2-1 1,-1 1-3,-2-1 0,-4 0 11,19-1 6,-7-2-1,-36 2 1,2-2 22,-19 3 11,-3 0-28,-14 4-5,5 0 573,-26 13-568,18-4-33,-17 19 44,9 10-22,5 2-22,5 9 33,19-18 28,11-9-33,3-10-40,15-9 45,13-17-5,4-6 13,-19 1 1,-2-2-14,7-10 27,-6-1 107,-6-20-72,-13 12 16,0-22-56,-15 30-23,-4 3 75,-21-5-80,13 15 0,-21-12 0,26 22-97,-6 4-9,12 8-628,0 13 734,17 21 0,-9-18 0,9 8 0</inkml:trace>
  <inkml:trace contextRef="#ctx0" brushRef="#br0" timeOffset="83391">11591 9353 24267,'17'-45'371,"-1"0"0,1 0 0,1-10 0,-1 0 0,-3 8-231,-1-4-768,-5 6 0,-1-7 0,0 1 681,-2-5 0,-2-1-438,1 2 0,0-4 0,-1 4 407,-1-2 1,-1 1 25,-2 10 1,-1 0-1,-1 4 350,-2 9 0,-1 2-342,-1-9 0,-1 5-28,-5 10-28,1 19 949,4 23-949,-4 21 0,4 1 0,1 8 0,0-3 0,-2 0 0,1 4-101,0 2 0,-1 10 0,0 1 0,1-7 88,1-8 0,1-4 0,0 3-40,-2 16 1,0 5 0,2-5-327,3-14 0,0-3 0,3-3 141,1 5 0,4-3-583,5-2 1,6-5-2579,21 2 3399,18-9 0,-23-16 0,-3-12 0</inkml:trace>
  <inkml:trace contextRef="#ctx0" brushRef="#br0" timeOffset="83599">11450 8851 22832,'52'-31'160,"-1"0"0,0 0 0,4-1 0,1 2 0,-4 4-62,4 7 0,-2 4-78,-2 0 0,-1 1-23,-6 1 0,-3 3 1052,5 6-1749,-33 10 824,-15 23 1,-3-17 0,-12 12 0</inkml:trace>
  <inkml:trace contextRef="#ctx0" brushRef="#br0" timeOffset="89423">9592 8705 9279,'-2'-3'5438,"0"1"-1057,2 2-2147,-33-46-1836,25 35 207,-26-35-207,33 46 5,0-1-324,4 15-68,0-6 11,6 17 6,0-6 11,6 9 12,2 4 10,4 2 12,1 3-11,2 0 27,4 11 1,0 3-28,-2 4-23,-3-1 11,-10-9-16,-2-2 11,-4 5-17,-3-16 16,-3 9 12,-6-15-16,-2 6-7,-11 6 1,-1-9-12,2-3 29,1-9 27,8-11 62,-2 1-17,1-5-39,-7-4-73,4-1 12,-13-2-23,6-1-6,-16-2 23,5-1 0,3 1-6,9 1 34,6-4-12,4 0-21,-1-6-1,6 0-3420,11-11 3398,4-1 27,15-17 7,3 1-35,-3 8 29,9-9 0,-20 27-6,16-15-11,-8 12 6,16-8 5,-13 9 0,21-6 3356,-14 9-3350,8-2 48,-5 3-49,-9 5-10,-2 2 5,-9 2 12,-4 2 5,-8 4-68,-4 2-55,0 0-1064,-3 5-8672,-3 4 9065,0 1 0,0-1 1,3-7-1</inkml:trace>
  <inkml:trace contextRef="#ctx0" brushRef="#br0" timeOffset="98316">12949 8632 22688,'44'-27'-218,"5"15"1,2 3-1,11 3 1,-19 5-1,0-1 1</inkml:trace>
  <inkml:trace contextRef="#ctx0" brushRef="#br0" timeOffset="98500">13049 8906 22453,'59'-17'-951,"1"0"1,-1 0-1,0 0 1,0-1-1,-4 1 1,-3 3-1,7 3 1,-10 3-1,-18 4 1</inkml:trace>
  <inkml:trace contextRef="#ctx0" brushRef="#br0" timeOffset="99224">14096 8591 20044,'5'-10'4313,"0"3"-4055,-5 7-342,0 0 112,0 17-28,0 7 22,0 20 6,-4 0 6,-3-2 16,-9-8-5,-1-6 100,0-12 135,4-7 12,5-9-1,5-12-134,2-2 252,10-34-224,4 14 0,2-1-132,0 1 0,1 0-22,5-4 0,3 4-20,11-1-28,2 11 17,-6 10 0,24 9-6,-16 14 1,19 9-62,-18 15-40,-8 8-78,-12 7-218,-9 2-337,-7-2-133,-1-9 279,3-10 404,9-14 201,10-13 73,10-13 78,4-10 113,2-10-85,-11 6 493,7-14-234,-16 15-23,5-8-12,-11 13-156,-7 7-225,-4 6-33,-3 6-11,2 23 22,6 1-11,15 24 23,11-11-7,5-6 1,-1-14 11,-7-11 90,6-17-62,-13 3 56,6-22 218,-15-18-173,-5 4-34,-4-14 0,-13 19-100,1 16-96,-4 1-224,7 17-408,4 5-2516,13 22-2604,3 7 5825,5 7 0,-11-16 0,-6-8 0</inkml:trace>
  <inkml:trace contextRef="#ctx0" brushRef="#br0" timeOffset="99758">15277 8843 17588,'3'8'5002,"0"-2"-3492,-3-6-894,0 0 319,76-63-711,-38 22-375,-7 9 1,6-4-1,-7 3 218,2-20-25,-13 13 0,-1-2-20,-3 3 1,0-2 3,-2 1 0,0-4 0,0 0 30,-4 1 0,-1-1 0,0 2-31,3-6 1,-3 2 16,-7 5 0,-2 9 438,-3 19-514,-3 2 639,1 13-593,-3 14-12,1 3-3,0 13 0,0 6 14,2-4 0,1 3-1270,-3 20 0,1 1 1259,3-17 0,0 1-10,1 5 1,1 5 0,1-7-705,1 17 708,3-2 1,7-5-90,16-18 106,17-3-6,12-19 3,-22-17 1,1-4-336,4-6 1,1-5 329,3-8 0,0-5 5,2-9 0,-2-5-3,-14 10 1,-1-3 0,-1-1 3,0-4 1,-2-1-1,-1-2 52,1-12 1,-3-3 0,-3 2 20,-6 11 0,-3 1 0,-3 0-13,-3-8 1,-3-2 0,-3 8 1214,-6 7 1,-2 6-1285,-17-22 932,18 41-932,5 13 106,2 8-106,-2 42 0,2-8 0,0 9 0,1 10-735,4-1 0,2 5 0,0-2 735,-1-17 0,-1-2 0,2 5-228,3 8 0,2 9 1,0 2-1,1-3 1,-2-11-1129,2 4 0,0-1 1356,-1 1 0,2 10 0,0-3 0,-3-14 0,-1 7 0,-3-16 0,0 0 0</inkml:trace>
  <inkml:trace contextRef="#ctx0" brushRef="#br0" timeOffset="111150">16592 5193 16429,'-1'-62'1542,"0"0"0,0 6 0,-2 9-1184,-1 9 282,-5 11-623,5 19-16,-7 17 10,1 23-14,-4 21 0,-1 10-20,4-11 1,0 3-190,1-4 0,0 4 0,1 0-533,5 0 0,1 0 1,2-4-1242,2 6 1,2-3-157,2 9 0,4-5-3997,14-11 5411,1-23 0,-10-14 1,-5-9-1</inkml:trace>
  <inkml:trace contextRef="#ctx0" brushRef="#br0" timeOffset="112073">16515 4925 12388,'-6'-45'464,"0"-1"1,2 5 0,8 9-431,12 20 207,42 5-107,-27 6 0,4 0-600,20 1 1,11-1 0,-5 1 496,-5 0 0,2 0-432,-12 0 1,7 0-1,3 0 1,-1 0-1,-6 0 421,5-1 1,-4-1 0,4 1-10,1 0 0,5-1 0,3 1 1,-2 0-1,-6-1-4,6 0 1,-5 0-1,7-1 2,-14 2 1,5-1 0,5 0-1,1 0 1,-1 0 0,-2 0 0,-6 0-9,10 0 0,-6 0 1,0 0-1,5 0-280,-9 0 1,3 0 0,3 0 0,1-1 0,0 1 0,-2 0 0,-3 0 290,7-1 0,-2 1 1,-1 0-1,-1-1 0,1 1-8,2-1 1,1 0-1,0 1 1,-1-1 0,1 0 0,1 0 1,0 0-1,0 0 1,1 0 0,-2 0 0,0 0 1,-1 1 0,0-1-1,1 0 1,2 0 37,-8 0 0,2 0 0,1 0 0,1 0 0,-1 0 1,-2 0-1,-3 1 18,5-1 1,-3 0 0,-2 1 0,1-1-1,3 0 14,0 0 1,5 0 0,0-1-1,-2 0 1,-3 1 0,-8 0-187,3 0 1,-7 1 0,-1-1 142,2 0 1,-2 0 0,-2 0 66,3 0 1,-4 0-67,-8 1 0,0 0 220,22-1 0,0 1-254,8 4 5,-25-1 1,-1 2 1783,12 10-1554,-23-2 3127,-4 3-2858,-25-2 842,-7 3-1099,-7 3 348,-4 6-438,-2 2-39,3 7-62,5-7 28,-2 25-73,9-21 17,1 7 0,0 3-408,3 17 391,2-3 0,1 3-519,3-10 1,1-1 515,-1 1 1,2 0-4,1-1 1,1 1 0,1 9 0,0 0-4,-1-6 1,-1 0 0,1 12 0,0-4-3,-3 0-20,-9-21 1,-5-4 24,-20 6-334,2-11 1,-4-4 339,-4-7 0,-3-4 31,-18-1 0,-1-2-25,18-4 0,-1-1 7,1-2 0,-3-1 0,2 0 10,-4 0 0,-3-1-206,-3 0 0,-5 0 1,-4 0 206,2-1 0,-5 1 0,-1 0 0,4-1-234,13 1 0,2-1 0,0 0 0,-4 1 208,-2-1 0,-4 0 0,-1 0 0,2 1 0,4-1 0,-8 0 0,4 0 1,-3 0 4,4 0 0,-3 0 0,-1 1 0,1-1-466,-3 0 1,1 0 0,-1 0-1,0 0 457,-1 0 1,-1 0 0,1 0 0,0 0 2,-1 0 0,-1 0 1,1 0-1,-1 0-1,1-1 0,0 1 0,0-1 0,-1 0 1,1 1 1,-1-1-1,1 0 1,0 0 2,0 0 0,0 0 0,0-1 1,1 0 6,1 1 0,0 0 0,0-1 1,-2 1 0,7 0 0,-2 0 0,-1 0 0,2 0 0,4 0-14,-12 0 1,5 0 0,-3 0 2,3 0 0,-4 1 1,1-1-1,6 1-66,4 0 1,5 0 0,0 0 57,1 0 0,-1 0 0,-2 0 9,1 0 1,-3 0 0,0 0 0,2 0-146,-8 0 0,3 0 0,-3-1 143,9 1 0,-3-1 0,2 1 0,2-1 0,-4 0 1,3 1 0,2-1 398,-15-2 1,5-1-374,16 0 1,2 0-71,-10-1 1,2-2-222,-5-1-5873,16-6 6131,40 7 0,-1 0 0,5 3 0</inkml:trace>
  <inkml:trace contextRef="#ctx0" brushRef="#br0" timeOffset="112714">16929 5301 19076,'12'-47'1292,"-1"1"0,-1 6 0,-3 11-1214,-5 21 23,-2 18 47,0 15 29,-4 20-81,1 0 99,-8 13 1,-2 4-188,5-28 0,0 0-151,-6 26 1,0-2 170,1-4-22,6-17 61,26 0-73,41-28-179,-16-5 1,7-4-2930,6-6 0,6-4 0,-3 0 3114,-13 1 0,-2 1 0,-1-1 0,21-3 0,-7 1 0,-11 1 0</inkml:trace>
  <inkml:trace contextRef="#ctx0" brushRef="#br0" timeOffset="113623">20589 5501 14954,'9'-57'2141,"0"0"1,0 9-1,-4 7-734,-8 5-1055,0 23-156,-3-4 31,-4 19-204,1 11 9,-6 14-4,3 16-28,2 10 6,4 7 11,1 2-6,-1-3-6,1-15 37,-2-9 137,-8-3 101,6-17 12,-7 5-141,10-26-73,3-11-55,1-15-1,7-16-8,0 18 0,1-3-3,4-5 0,2-1-395,2-5 1,2-1 394,0 0 0,1 0-3,-1 3 1,0 2-68,-1 5 0,-1 3 37,12-18-23,-2 18-11,-1 12 0,2 12-11,3 9 802,1 12-746,1 12 5,-11 4 1,-3 3-23,3 22 30,-9-16 1,-6 0 147,-17 16-138,-16-6-7,-2-13 1,-6-8 5,7-11 0,-1-1 0,-2 0-5,-2 1 0,2 0-18,11-4 1,-4 5 0,18-5 11,12-2-6,56-2-5,-27-6 0,3-1-390,22 0 1,2-2 19,-9-1 0,0 0-4279,13 0 0,-3 0 4660,-22 1 0,-4 0 0,2 0 0,-9 0 0,-20 1 0</inkml:trace>
  <inkml:trace contextRef="#ctx0" brushRef="#br0" timeOffset="114115">18129 5115 19938,'14'-48'866,"1"-1"0,-2 6 1,-4 10-677,-6 23-50,1 18-5,-2 15 16,1 24-78,-5-5 0,-2 2-469,1-11 1,0 1 417,-4 20 1,-2 1-18,2-15 1,0-1-57,-2 10 1,1 2-278,2-2 1,1-1-102,0-11 1,5-1-4454,9 12 1,5-4 4881,10 1 0,4 5 0,-11-35 0</inkml:trace>
  <inkml:trace contextRef="#ctx0" brushRef="#br0" timeOffset="114425">19523 4898 23584,'39'-11'499,"-9"16"-432,-31 27 0,-9 9-39,6-5 0,0 0-626,-1 1 1,1 1 611,1 1 0,-1 0-14,1-7 0,0 0-31,-1 7 1,-2 4-1057,-4 16 0,-2 0-1520,2-14 0,0 0 1903,-4 8 1,1-5 0,1-7 0,6-20 0</inkml:trace>
  <inkml:trace contextRef="#ctx0" brushRef="#br0" timeOffset="114964">18880 5318 22879,'-6'12'733,"2"-4"-481,12 34-73,-3-6-100,-1 0 50,-2 6 39,-10 1-129,4-13 34,-8 5 106,8-28 185,0 0 79,3-11-354,7-17-38,1-9-18,8-19-10,0-6-15,-7 25 1,0-2 44,0-7 0,-1 1-8,1-11 151,-4-13-123,-5 45 72,-3-6-134,2 19-11,-1 6 6,1 12-23,-2 23 23,1 7-1,-1 14-44,2-5-655,2 10-1715,2-11-7422,2 2 9132,0-26 1,-1-13-1,-2-10 1</inkml:trace>
  <inkml:trace contextRef="#ctx0" brushRef="#br0" timeOffset="115809">18330 5066 16639,'-14'-51'782,"1"0"0,0 7 1,5 7-268,12 11-117,4 10-73,5-1-68,2 6-184,-4 6-17,-2 4 5,-6 4 180,-4 18-151,-3-4 128,-13 37-95,0-12-81,4-11 0,0 1 14,-6 21-39,5-13 50,1 7-11,8-20-22,0 4 61,4-8 28,3-13 40,-1 1 392,1-8 207,-1-16-650,1-4 28,2-30-98,-2 16 0,1-1-403,1-25 397,0 13 1,-1 0 36,0-4-40,2-9 51,-4 19 51,-1 13-96,0 5 6,0 5-68,-1 12 389,0 6-349,-2 11-11,0 13-1,-1 1-16,1 18 11,1-15-9,1 12 1,1 4-20,0 13-152,0-17 0,0 0-55,0-10 0,0-1-6890,2 29 7125,1-10 0,0-10 0,-1-29 0</inkml:trace>
  <inkml:trace contextRef="#ctx0" brushRef="#br0" timeOffset="116766">19637 5014 18554,'-34'-50'1238,"1"1"0,2 3 0,9 7-784,23 12-73,3 3-6,1 4-45,2 4-111,-3 6-68,-1 7-78,-4 10 100,-9 33-78,2-5 1,0 3-82,-2 3 0,1 1-224,-1 8 0,1 0 246,4-11 0,1-2-5,1 2 0,1 0-3,0-2 0,1-1-14,1-2 0,0-1 22,1 5 1,0-2-4,0 11-10,1-3 178,-2-27 254,0-12-63,1-3 207,-1-11-549,1-11-22,1-11-11,3-15-11,5-16-602,-3 25 1,2-2 606,1-4 1,1 0-10,1-2 1,-1 1-107,0 1 1,-2 2 128,-2 2 0,-2 1-3,-3 4 1,-3 1 44,-3-14 129,-15-7-72,4 27 10,-4-6-128,11 22 5,5 5 1134,3 10-1145,3 7 303,2 14-314,6 37 11,-4-11-379,-3-3 0,-1 3 379,-5-8 0,-2 2-551,-1 14 1,-2 2 548,0-19 0,0 1 0,-3 0 4,0-1 0,-2 1 0,-1 0-2,-2-1 0,0-1 0,-1 1 5,0-2 1,0-1-1,1 0 1,-8 16 0,3-1-18,5-7 1,2-1-173,5-8 1,2-1 99,1 18-4391,10-18 4475,1-19 0,2-11 0,-3-7 0</inkml:trace>
  <inkml:trace contextRef="#ctx0" brushRef="#br0" timeOffset="124516">19883 6656 15894,'-12'-48'1661,"1"-1"1,-3-1 0,1 11-1349,3 24 202,-15-3-324,6 18-6,-13 12 34,1 16-12,-2 20-70,12 3 0,2 6-106,8-11 0,2 2-208,2-4 0,2 4 0,3-5 191,3-3 0,5-2-3,11 16 0,6-2-11,-2-18 0,5-2-25,12 5 1,7 3 0,-1-6-136,6-3 1,1-5 24,-12-5 1,2-1 0,-1-4-1718,13-1 1,-5-6-5408,2-3 6458,9-3 1,-40-5 0,-13-2 0</inkml:trace>
  <inkml:trace contextRef="#ctx0" brushRef="#br0" timeOffset="124957">19969 6659 13911,'-3'-4'4044,"1"0"-1921,2 4-1955,-66-16 6,28 20-79,-8-8 0,-3 3-530,-6 24 522,24-9 0,-1 0 5,-2 2 1,0 0-15,-1 0 0,1-1 6,-19 10 109,21-12 1,2-2 441,3-2-238,-4-1-273,24-17-7,6-9-50,2-4 79,12-33-34,8 9-51,-4 11 1,3 0-13,0 6 1,3 2-19,3 1 0,0 3 19,17-11-8,-8 16 0,2 4-19,15 1-117,-14 4 1,3 3 93,-7 4 0,0 3-6,2 2 1,1 2-7,1 1 1,-1 3-45,1 2 0,-2 2-291,-2 2 0,0 1-1440,-4 2 1,-2 0 990,16 15 0,-19-12 1,-13-9-1</inkml:trace>
  <inkml:trace contextRef="#ctx0" brushRef="#br0" timeOffset="126975">20065 8274 9604,'0'-5'5746,"0"0"-1441,0 5-4479,7-45 794,-6 42-519,7-24 285,-8 62-330,-2 12-39,0-14 0,-1 2 495,-2 5 0,-1 0-420,-1-2 1,-2 0 148,-5 17 347,3-28-229,6-22-40,3-4 39,0-12-302,-1-7 0,0-31-56,0 10 0,5 2 0,1-2 5,2 7 1,3-2-1685,7-20 0,3-1 1693,-6 17 0,3 2-3,11-19 0,3 5-127,4 9 102,-10 15 0,1 3-65,21 7 57,-17 11-40,20 20 23,-24 7 3351,9 16-3317,-15-7-18,-5 15 40,-14-2-12,-12-9 1,-5 1-95,-2-4 1,-4-2 99,-11 5 0,-3-3-11,11-11 0,-1-3 8,-4 0 1,0-3 67,-10 0 59,-2-3 10,13-12-16,14-12-112,9 2-23,10-12 358,3 12-391,28-10 41,-4 12-19,12-3 0,-7 19 0,-2 4 17,-2-1-17,8 9 1,2 1-302,2 1 307,9 5 5,-8-9-2,-12-10 0,2-1 22,13-4 0,0-3 0,-4 2 0,-1-3-1272,1-2 0,-5-3 1269,-9-7 34,-4-9-40,-8 0 248,1-12-169,-11 4-6,-7 8-44,-9 4 2558,-5 12-2592,-17 9 0,10 3-39,-18 20 11,24-11-6,-8 24 29,19-20-1,6 18 28,12-18 1,10 4-6,8-12 5,2-5-16,-7-7 122,4-12-16,-15-3-5,2-12 50,-13-22-163,-5 20 34,-5-24-11,1 35 33,1-23-72,5 22-57,11-9 35,13 20 38,9 7 0,7 8 1,-10 2-6,17 10-17,-15-5-6,10 7 23,-20-8-34,-1 4-5,-13-5 61,3 5 28,-10-2-33,0 2 5,-7 4-6,-12 17-27,-1-2 22,-1 1 11,10-13 73,22-12-33,-3-7-40,24 1-11,18-14 33,5-1-243,3-6 241,-29 6 0,-1-3 249,8-13-84,-3-2-45,-18-4 12,-36-3-163,6 13 33,-34-15-21,17 25-24,-13-3 133,10 11-289,12 11 62,7-1-1132,17 19-2913,22 1 1569,-3 0 2582,18 2 0,0-3 0,-16-11 0,3 2 0,1 0 0</inkml:trace>
  <inkml:trace contextRef="#ctx0" brushRef="#br0" timeOffset="127324">21740 8667 24659,'16'-52'181,"-1"1"0,-2 8 1,-1 1-81,4-5 0,-1 0-1408,-3 7 0,1-1 1348,0 1 0,0-2 0,0 1 51,2-12 1,-1 3 236,-3 12 0,-1 0-122,-2-3 0,-3 2 12,-1 0 444,-3-6-630,-3 29-134,-1 9 23,-1 12 1480,-2 11-1425,-3 19 7,-2 23 4,6-20 1,1 2-325,0 6 1,3 2 327,4 2 0,2 2-15,3 0 1,2-1-46,3-2 1,2-1-76,1-5 1,0-2-166,-2-6 0,1-3-1325,0-2 0,1-4-2747,6 1 4380,3-17 0,-14-13 0,-3-8 0</inkml:trace>
  <inkml:trace contextRef="#ctx0" brushRef="#br0" timeOffset="127514">21692 8272 22805,'42'-22'165,"0"-1"1,0 0 0,-2 2 0,0 1 0,-2 4-124,6 8 0,-1 3 51,-7 0 1,-1 1-330,14-3-2559,-24 5 2795,-22 0 0,-5 2 0,-6 0 0</inkml:trace>
  <inkml:trace contextRef="#ctx0" brushRef="#br0" timeOffset="213814">9807 11369 19393,'11'-44'1208,"1"1"1,-1 0-1,3-9 1,-3 6-442,-3 5-85,-7 22-548,0 13-86,-1 20-3,-3 28-23,0-10 0,-1 2-16,0 7 0,-2 4-579,1 2 0,-2 5 1,2-3 31,0 11 0,0-1-292,2-9 1,-1 3 0,3-6-177,2-8 1,3-4-3473,3 0 0,3-5 4481,5-2 0,-1-6 0,-6-15 0</inkml:trace>
  <inkml:trace contextRef="#ctx0" brushRef="#br0" timeOffset="214140">10087 11050 17109,'-26'-46'857,"-1"0"1,1 0 0,-1 0 0,-6 5 0,-2 1 0,-2 5 0,3 8-688,-8 8 1,-2 12-605,-13 8 0,-7 9 0,8 1 537,13 0 1,1 5-994,-10 9 0,-6 5 0,8-1 935,11-2 0,4 6-24,5 3 0,-2 8 0,-1 6 1,2 0-1,4-3-287,5-3 1,5-1-1,1 1 1,-2 4 256,1-1 1,-1 3-1,-1 4 1,1 0 0,3-1-1,5-3-244,2 10 0,5-1 1,4-2-1,3-1 240,3-1 1,4-1-1,2-1 1,2-4 62,1 4 0,2-5 0,9-3-73,10-7 1,10-2 0,3-4 0,-1-6 17,5-5 0,1-7 0,4-2 9,-10-1 1,3-1-1,2-1 1,-1-2-1,-1-5 5,8-5 1,-1-4 0,-2-4 0,-2 0 1,5-2 0,-2-2 1,-2-3 6,-3-2 1,-3-3 0,-1-7 76,-5-10 0,0-7 0,-4-5 1,-3 3-97,-2-4 1,-4 1 0,0-6 16,-4 9 1,3-5 0,-1-2 0,-4 0 0,-6 1-121,-7-5 1,-6 0-1,-5 1 1,-7 1 131,-7 4 0,-6 1 0,-4 2 0,0 1-25,1-7 1,-2 2 0,-11 8-76,-5 17 0,-10 5 0,-4 3 0,-2 4 1,4 5-1089,1 4 1,1 6 0,-1 3-1,-1-1 1159,-1 0 0,-3-1 0,0 2 0,1 0 0,7 1 0,-5 2 0,5 2 0,5 1 0,2 1 1,0 0-1</inkml:trace>
  <inkml:trace contextRef="#ctx0" brushRef="#br0" timeOffset="242665">9167 11989 14709,'35'-29'1460,"0"0"0,1 0 1,9-7-1,-10 8-282,-25 19-747,-15 15 364,-29 28-566,-5 3-125,7-7 0,-3 3 37,3-4 1,-1 2 0,3-3-78,0 0 1,-1 0 99,-13 11 0,-6 5 1,8-6-539,15-16 0,1 0 446,-9 7 1,-5 4 0,6-5 6,-11 7-9,9-6 1,-2 2 15,-4 5 1,0 0 87,1-1 0,0 0-174,2-1 0,3-2-90,7-7 1,5-4-4538,10-6-5136,-2 0 9763,17-11 0,1-4 0,0 0 0</inkml:trace>
  <inkml:trace contextRef="#ctx0" brushRef="#br0" timeOffset="244407">7515 13271 12724,'6'-5'5382,"-2"1"-4676,-4 4 1204,0 0-1373,6-12-150,-6 9-113,4-6-27,-8 16 168,-5 8-264,2-3 56,-5 6 124,4-8 385,-6-3-548,7-3 314,-8-13-336,8 2 195,-6-25-223,10 4-12,0-15-21,11 6-35,6 7-16,7 6-17,4 6-12,4 6-16,5 6 0,3 6-12,2 11 1,-10 2-63,3 27 18,-22 2 8,-8-8 1,-7 4-60,-14 4 0,-8 2 1,0-2-186,2 0 1,-4 0 290,-1-4 1,-6 6 0,-1-2 0,4-6 44,-2 0 1,-1-5 27,2-1 1,-3 0 0,2-7 44,2-8 1,2-9 50,-21-20-106,27-11 55,13-19-56,14 17-27,2 2 27,11 5 510,-3 13-543,23 3-28,-15 8-6,10 4 0,2 3-27,17 9-1700,-11-5 0,0 0 1677,14 6-256,-12-3 1,-2-2 154,-4-1-112,-4-1 0,1-1-2364,16-7-2039,-5-15 1,1-4 3805,-12 6 1,0-2-96,13-15 0,-4-6 977,-5-16 532,-14 13 1,-1-1-311,-4 7 0,-3-4 667,0-8 1,-2-4-1,-1 1-348,-4 2 1,-1-1-158,4-15 0,-3-1-886,-10 12 1,-3 4 967,-6-10-99,-2 9 0,-5-1-92,-6 4 0,-6 2-12,-15-3 1,-3 3-210,8 6 0,-3 6-11,2 11 1,-4 4-1,4 4-17,5 3 1,-1 4 24,-17 4 0,-8 4 0,3 3-4,15 2 0,2 1 0,-3 4 62,0 1 1,-4 1 0,0 4-1,4 1-64,-5 11 1,4 3-1,3 4-24,12-9 1,3 1 0,0 3 0,3 0-20,2 3 0,2 1 0,2 0 0,1 2-5,3 0 1,2 1 0,1 0 0,2 1-159,-1 14 0,2 2 1,5 0 173,4-11 0,2 1 0,2 0 1,0-4-8,-1-3 0,1-2 0,10-1 33,15 5 1,12 1 0,6-3 0,2-12-60,11-14 0,4-13 1,3 2 1,-11 6 0,1 3 1,1-3-1,2-7-4,-8-9 0,1-6 1,1-2-1,-2-3 0,-2 0-55,12-5 0,-4-3 0,3-4 155,-10 4 0,3-2 0,1-2 0,0-3 0,-2-2 233,-7 0 1,0-2-1,-1-3 1,0 0-1,-2 0 1,-2 2-210,10-5 0,-3 2 0,-2-1 0,-2-5 68,-8 1 1,0-4 0,-2-1 0,-4 0 0,-6 4-16,-6-2 1,-6 2-1,-2-3-28,-3-2 1,-1-4-1,-2 1 1,-2 3-105,1-19 0,-12 3-47,-14 16 1,-12-4 0,-4 4 0,3 10 196,-5 5 0,-6 9-1241,-1 5 0,-12 0 0,-4 2 0,1 2 0,7 6 960,0 6 0,4 6 0,-1-1 0,-9-1 0,-2 0 0,10 1 1,16 3-1,0-1 0</inkml:trace>
  <inkml:trace contextRef="#ctx0" brushRef="#br0" timeOffset="265682">10097 12240 19854,'-4'-3'4335,"1"0"-3657,3 3-354,-8-8 13,39 53-225,-20-23-70,10 9 0,5 9 40,-5-4 0,0 3 0,0-1-2177,2 6 1,1 1 2095,-3-4 1,1 2 0,1 0 0,-3-4 0,0 0 0,1-1-232,7 10 0,1-1-178,-7-12 1,1 2 0,-1-1 364,13 17 0,-4-5 1,-3-8-1,-6-1 0</inkml:trace>
  <inkml:trace contextRef="#ctx0" brushRef="#br0" timeOffset="266390">10769 13621 17311,'-4'-3'5125,"1"0"-4251,3 3-572,-17-65-111,25 39-138,-10-12 0,3 3-8,21 24 28,19 5-62,-17 6-6,27 7-27,-13 6-1,-9 3 1,-1 1-3387,7 9 3393,-1 12 10,-26-4 28,-16 16 12,-4-20 0,-3 0 5,-12 20 11,3-25 1,-2-2-1246,-10 3 1279,0-3 275,-10-7-180,27-12 398,-14-17-397,25 0 2663,1-13-2793,15 9-11,9 3-16,13 4-1,14 4-22,15 7 725,-25 2 0,1 3-736,1 1 0,0 3-12,-3 2 1,-3 6-6,-2 14 0,-10 6-104,-15 4 1,-11 2-488,-15 13 0,-9-3-524,-4-12 1,-6-6-3219,-8-7 1,0-8 4360,-12-8 0,32-10 0,20-3 0</inkml:trace>
  <inkml:trace contextRef="#ctx0" brushRef="#br0" timeOffset="266731">10801 13151 14640,'-42'25'446,"0"1"1,0 0-1,1 0 1,-1 11 0,2 4-1,2 3 1,3 1-379,3 1 1,3 1 0,2 2-1,3 2-28,-1 7 1,3 3 0,3 0 0,2-5-23,5-5 1,3-4 0,1 3 10,3 2 0,1 3 1,3 1-1,2-6 112,5-6 1,2-3 0,4 1-129,3 13 0,5 2 1,8-9 105,5-17 0,6-7 0,3-4-116,7-4 1,5-7 0,3-4-16,0-6 1,3-5 0,3-5 0,0-6 22,-11-2 0,2-5 0,1-3 1,-1-3-1,-1 1 0,-3 1-121,1 0 1,-2 0-1,-1 1 1,-1-3 0,-1-3 161,-4-1 0,1-3 1,-1-3-1,-2 1 1,-5 1-1,-7 3 0,-1-4 0,-8 3 1,-3-3 287,-2-11 0,-3-3 0,-8 4-270,-11 3 0,-5 1-45,3-8 0,-11 3-5,-13 20 1,-11 6 0,-1 4-49,7 7 0,-1 4 0,-7 2-29,1 2 0,-9 3 1,-4 0-1,1 2 1,3 0-1,7-1 1,1 0-1,5 0 1,-2 3-1,-8 3 1,0 1-1,0-1 1,0 0-1</inkml:trace>
  <inkml:trace contextRef="#ctx0" brushRef="#br0" timeOffset="285024">6753 14358 16465,'3'-5'4660,"-1"2"-3714,-2 3-256,-3 9-337,-22 24-191,0 1-19,-4 1 0,-3 3-2107,1-5 1,-1-1 2044,2 1 0,-3 2 49,-7 5 1,-5 4 0,3-4-196,2 1 0,0-1 72,3-4 1,-3 3 0,4-4-11,4-2 0,1-1-246,-7 10 0,2 0-1549,7-7 1,1 1 1797,-9 9 0,4-2 0,4-2 0,16-21 0</inkml:trace>
  <inkml:trace contextRef="#ctx0" brushRef="#br0" timeOffset="285797">4965 15645 20179,'-7'37'548,"0"0"1,-3 3 0,-2 1-426,-4 4 0,-3 1 15,-3 12 0,0-2-336,8-18 0,1-3 231,-1 4 1,5-6 398,9-14 78,8-12 420,28-31-650,0-1-146,-7 0 1,-1-1-3318,8-9 3318,-6 2 279,-5 3-195,-5 3-90,1-1-90,-8 13-45,-6 8 29,-3 15 3391,0 12-3406,-2 15 1,-1 7-46,0 15 1,-1 3-562,2 1 1,0 0 518,0-3 0,1-6-145,10 4-835,8-27 1,6-5-1160,15 3 451,-6-8 0,3-7-5531,22-23 6538,-6-8 1,-21 1 0,-14 5 0</inkml:trace>
  <inkml:trace contextRef="#ctx0" brushRef="#br0" timeOffset="286130">5794 15633 12084,'-5'-53'1067,"0"-1"1,0 1 0,0 0 0,1-1-1,-11 3 1,-3 3 0,-3 3 0,-3 5-1022,-8-3 1,-5 6 0,-5 11-561,-10 17 0,-6 13 0,0 7 525,1 7 0,1 8 0,1 1-512,7-4 1,1 1-1,-3 6 554,4 1 1,-4 5 0,-1 3 0,1 1 0,4-1 9,1 1 0,3 0 0,1 1 0,-4 6-39,8-7 0,-2 5 0,-3 3 0,1 1 0,1-1 0,2-1 0,4-3-23,-6 6 0,4-3 1,3 1-1,2 6-7,8-7 1,0 5-1,0 4 1,3 0-1,2 0 1,3-4-1,6-6-58,4 13 1,9-7 0,3 5-1,-2-8 0,1 5 0,2 0 0,4-4 1,7-7-59,19 1 1,9-10 0,4-5 39,-8-9 1,1-2-1,4-5 1,4-5 11,-3-7 0,5-4 0,3-4 0,1-3 0,-2-1 0,-4 0 57,0 0 1,-2-2 0,-1-1 0,0-3 0,1-1 31,2-2 1,2-2-1,1-2 1,-1-2 0,-2-3-1,-4-3 67,-4-3 0,-3-3 0,-2-4 0,-2 0 0,-2-1 0,-2 3 14,7-10 1,-5 2 0,-1-2 0,-1-3-252,-1-1 1,-1-4-1,0-1 1,-4 2 0,-5 5 211,-3-3 1,-6 4-1,-4-4 54,-3-4 0,-4-4 0,-2 0 0,-4 5-345,-4 6 1,-3 4-1,-3-2 219,0 1 0,-1-4 0,-4 3 0,-5 8-465,-10 5 1,-5 8 0,-2 5 475,-19-1 0,2 8 0,14 9 0,5 4 0,-12 5 0</inkml:trace>
  <inkml:trace contextRef="#ctx0" brushRef="#br0" timeOffset="333539">16523 11223 6404,'-49'-7'1362,"0"1"1,-10-1 0,5 0-621,13 3-129,-2 2 1,1-1-271,7 2 318,-25 0-204,35 1 1055,-12 1-1382,25 0 94,-1 2 61,21 2 18,9 2 100,16 5-73,14 1-229,-3-1-6,4-2 25,-16-6 1,1-1-37,13 1 35,3-4 1,11-1-1,-6 0-1097,-14-1 1,2 0 1002,8-2 0,11-1 1,3 0-1,-4-1-18,-9 2 0,-2-1 0,0 0 0,0 0-6,0 0 0,-2 0 1,3 0-1,3 0 1,-1 1 1,4-1 0,3 1 0,0-1 0,0 1 0,-2 0-3,6 0 0,-1 0 0,0 1 0,-1-1 0,1 1-547,-2-1 1,0 1-1,0-1 1,1 0-1,2 1 535,-8-1 1,2 1 0,2 0 0,0 0 0,-1-1 0,-2 1 0,-2 0 14,4-1 0,-3 1 1,-1-1-1,-1 1 0,2-1-197,-2 1 0,0 0 0,0-1 0,2 1 0,3-1 202,-3 0 1,4 0 0,1-1 0,2 0 0,-1 1 0,-2-1-1,-4 0 21,5 0 0,-3 0 0,-1-1 1,-1 1-1,3 0-230,-4 0 0,1 0 1,1 0-1,-1 0 1,0 0-1,-4 0 217,13-2 1,-1 1 0,-4 0 0,-5 0 1,-4 1 1,-5 1 0,-3 0 379,0 0 0,0 0-575,13 0 1,-4 1 1798,-13 1-4188,-3 1 1,-2 1 2565,-11 0 0,2 0 0,-18 0 0</inkml:trace>
  <inkml:trace contextRef="#ctx0" brushRef="#br0" timeOffset="334755">15391 13127 10310,'-42'6'849,"1"1"1,-3 0-1,18-4 389,34-7-908,-2 0 544,43-9-633,-17 7 30,13-2 1,3 2-154,-11 2 0,0 1-2185,8-2 0,0 1 2123,-7 1 0,0 0 75,4 0 1,3 0-14,-2 0 0,4 0 1,-1 1-27,11-2 1,2 0 19,-1 0 0,5-1 0,3 0-13,-7 1 0,3 0 1,1-1-1,-1 1-80,-4-1 1,-1 1 0,1-1 0,3 0-243,-9 1 0,3 0 0,1 0 0,0 0 0,0 0 0,-4 0 231,13-2 1,-2 1-1,-3 0 1,-1-1-375,-8 2 1,-2 0 0,-1-1-1,0 1 368,12-1 0,0-1 0,4 0 65,-10 1 0,6 0 0,1-1 1,-2 1-1,-6 0 237,3 0 0,-5 0 0,7 0-221,-8 1 0,7 0 0,5-1 1,1 0-1,-2 0 0,-4 1 1,-9 1-19,7-1 0,-9 2 1,6-1-156,2 0 0,7-1 0,3 1 0,-4 0 1,-7 0 135,-5 1 1,-6 0 0,6-1-2,0 0 1,7 0 0,3 0-1,2-1 1,-3 0 0,-6 1-118,1-1 0,-4 1 0,-1 0 1,5-1 84,8 0 0,5-1 1,1 0-1,-1 0 1,-5 0 55,-6 0 0,-3 1 0,-3-1 0,-1 1-60,6-2 0,-3 1 1,0 0-7,-5 1 1,-1-1 0,4 0 14,1 0 0,4-1 1,2 0-1,-2 0 61,-3 0 1,-1 1 0,2-1-1,1 1-80,0-1 0,2 0 0,1-1 0,-1 1 0,-5 0 382,13-1 1,-5 0 0,-7 0-598,-3 1 1,-12-1 561,-22 0-4267,-28 2 4500,-16 1 0,17 1 0,0 2 0</inkml:trace>
  <inkml:trace contextRef="#ctx0" brushRef="#br0" timeOffset="336722">15384 11232 13211,'-40'-4'1277,"8"1"-1244,31 3 343,2 0 324,8 2-487,-2-1 235,22 2-342,-12-2 186,39 0-225,-29-1 62,32 0-68,-33 0 180,37-2-115,-30 0 0,1-1-235,8-1 1,1 0 197,2-1 1,0-1-17,-5 1 0,2 0-17,-1 0 0,3 0 0,2 0-21,2 0 1,1 0-1,1 0-511,0-1 1,1 1-1,-3-1 484,13 0 1,-3 1 13,-3-1 1,-2 1-507,0 1 0,0 0 484,1 0 0,0 1-191,2 0 1,-4 0 190,2 0 0,-5 0 131,-15 0-126,-2 0 1,1 0-6,9-1 5,6-2 1,4 0-754,-13 1 1,-1-1 752,0 1 1,1 0-667,10-2 1,-4 1 677,-7 1-642,1 0 1,0 1 624,-8 0 80,27 1-57,-23 1 1522,11 1-1523,11-2 0,-4 1 2264,0-1-2267,-14 2 1,2-1 8,-9 1 0,0-1-20,4 1 1,1 0 24,3 0 1,-4 0-12,-4 1 16,27 0 25,-20 0-2,22 0-16,-7 0-11,8 0-29,-21 0 40,20-1-17,-29 1 5,4-2 1,0 1 3372,-4 0-3350,0-2 0,1 1 39,12-2-22,10 1-1711,-22 1 0,-2 1 1661,8 0-1132,-5 0 0,0 0 1131,-3 0-742,5-1 1,0 0 731,-3 1 27,3-1 0,5 0 17,0 2 0,1 0 5,2-1 1,-1-1-40,-2 2 1,-1 0 5,-4-1 0,-5 1-17,-4-1 1534,21 1-1511,-24 0-6,5 0 0,-3 0 2291,6 0-2241,18 0-50,-9 0-6,8 0 3393,-20 0-3393,-1-1 12,5 1-12,-11 0 101,21 0 17,-10 0-101,6 0 79,16 0-96,-28 0 62,33 0-16,-29 0-7,10 0-16,-20-1 5,-5 1 152,-2-1-90,-4 0-3414,6 0 3358,-8 0 22,6 0-5,0 0-28,6-1 16,16 2-50,-13 0 23,22-1 17,-17 0-34,1 1 3420,1-2-3409,-9 0 28,21-1-39,-6 0-17,5-1 5,-12 3 23,25 0-5,-13 1-23,-8 1 0,0 0 33,16 1-16,-18 0 33,-3 0-10,-21-1 72,-5-1-959,-1 1-1,-8 1 0,5-2 0,-5 2 0</inkml:trace>
  <inkml:trace contextRef="#ctx0" brushRef="#br0" timeOffset="352030">16693 12013 18252,'9'-53'1118,"0"-1"0,-2 12 1,-2 5-839,1 5-11,-6 21 213,0 5-477,0 9 46,-3 17-12,-4 23-25,1-8 0,-1 1-382,1-3 0,0 2 368,-3 14 0,1 0-6,0 10-78,5-18 0,1 6 0,1-6-179,4 16 47,-1-11 0,3-2-1508,10-6-2354,3-8 4078,7-1 0,-11-16 0,-2-7 0</inkml:trace>
  <inkml:trace contextRef="#ctx0" brushRef="#br0" timeOffset="352456">16937 11460 13737,'-48'-14'1060,"0"0"0,-1 0 0,-4-5 0,-1 8-814,8 16 1,-2 7-1,1 5-1338,4 1 1,1 5-1,0 1 1213,-9 5 1,-1 2-1,2 1-56,7-3 1,1 1-1,3 5-98,8 0 0,1 6 1,2 0-1,4-4 122,-2 5 1,4 3-5,4 0 1,-2 7-1,3 2 1,7-1 42,10 8 0,7-1 0,3 1-124,-1-8 0,0 0 1,3 1-1,1-3-274,3 7 1,4-1-1,4-6 262,4-6 1,5-4 0,6-8-91,16-8 1,8-9 0,0-2 48,-6 1 1,0-3 0,5-4 7,-7-5 1,7-3 0,2-2 0,-3-1-1,-7-2 35,2-1 1,-7-2-1,5-6 49,-2-3 1,6-6 0,0-3 0,-2-1 0,-8 2 40,-4-3 0,-6 0 0,2-3 53,6-4 1,4-5-1,-3 0 1,-7 2-60,-1-9 1,-7-1 19,-11 6 1,-1-3 0,-4 3-29,-2 2 0,-3 0 19,-1-4 1,0-5 0,-4 2 372,-3-8 1,-4 0-383,-2 11 0,-3 0 1,-6-1 18,-13-6 0,-9-1 0,1 6-80,0 2 1,-3 4-11,2 7 0,-4 0 1,-4 6-227,-7 6 1,-4 6-1,2 3-2111,-9-1 1,-2 3 2296,3-1 1,-5-1 0,9 4 0,14 6 0,7 2-1,-7 1 1</inkml:trace>
  <inkml:trace contextRef="#ctx0" brushRef="#br0" timeOffset="363265">17765 10873 12752,'-47'10'813,"0"0"1,4 4-1,-1 4 1,5 1-978,11-2 0,0 4 449,-16 14 1,-7 7 0,6-3-454,11-8 0,0 3 305,-2 5 0,-7 7 1,1 2-1,6-6-781,0 2 0,1 1 737,3-3 1,-4 5 0,0 2 0,3-3-660,-1 2 0,3-3 0,-2 3 696,2-3 0,-2 3 1,-1 0-1,0 1-4,-1 0 0,-1 1 0,0 1 0,0-2-17,-1 1 0,-1-1 0,1 0 1,-1 0-159,1-3 0,1 1 0,-1-2 0,-1 1 133,-2 3 0,-2 0 0,2-2 0,2-3-60,4-3 1,1-4-1,0 3 4,2-3 0,-3 3 0,2-2 0,5-6-23,6-6 1,2-2-43,-11 16 1,3-3-101,12-6-4204,7-1 4341,11-15 0,2-8 0,0-7 0</inkml:trace>
  <inkml:trace contextRef="#ctx0" brushRef="#br0" timeOffset="364588">14990 14882 13127,'5'-55'1831,"0"-1"1,-1 6-1,0 12-1270,-3 26-371,-7 74-106,-2-6-851,1 4 0,0 3 787,1-13 0,0-3-15,2-7 1,0-1-1300,0 7 0,1-3 1305,1 4-14,2-14 1,0-1 35,3 4 970,1-1-275,-1-37 137,-1-18-787,-2-30-28,0-10-22,0 7 1355,-1 4 0,1 1-1361,-1-6 34,1-4 0,2 0 78,3-2-33,-1 20 1,0 2-13,2 0-16,-1 12-3118,-1 14 3040,-2 6 10,2 10 34,6 42-1087,-5-14 0,1 2 1051,0 10 0,0 3-50,-2 6 0,-1 0 49,-2-13 1,0-1 977,-1 4 1,0-2-970,0 7-11,-2-2-95,1-18-112,-1-5-8139,2-6 8346,4-15 0,-3 1 0,2-6 0</inkml:trace>
  <inkml:trace contextRef="#ctx0" brushRef="#br0" timeOffset="365055">14930 14227 12909,'-56'-1'1506,"0"-1"1,2 4-1,2 7-1262,11 6 0,1 6-1033,-4 8 1,2 4 866,6-4 1,3 1-12,-2 2 0,1 5 116,0 10 0,-1 8 1,4-4-881,3-6 1,2 1 736,4-7 1,-3 4 0,1 2 0,6-4 160,-1 17 1,6-2-181,3 3 0,3 3 80,2-13 0,2 3 0,2-1-122,2-3 1,3 0 0,9 1 57,12 1 1,11 1 0,4-1 0,-1-7-33,-1-5 1,1-6 0,6-1-80,-4-4 0,3 1 0,3-2 0,2-4 0,1-8 64,2-9 0,2-7 0,0-6 0,1-3 0,-2 1-231,10-4 0,-2-2 1,-1-3-1,1 1 251,0 0 0,1 0 0,-2-1 0,-4-5 30,-5-3 1,-2-5-1,-4 0 1,-6 2-492,-1-4 1,-5-1 542,10-9 1,-3-7 142,-12-2 0,-5-7 1,-4-2-287,-7 12 1,-4 0-1,-1-2 1,-1-1 97,3-4 1,0-2-1,-3 0 1,-4 1-8,-4 5 1,-3 0 0,-5 1-1,-6 6 10,-9 5 1,-8 5-1,-3 2 1,-1 3-72,-12-2 1,-4 4-1,0 2-37,0-1 0,-1 1 1,-2 7-442,-2 8 0,-2 6 1,5 4-4418,-1 6 1,3 2 4533,2-2 1,4 1-1,12 1 1,7 0-1,11-1 1</inkml:trace>
  <inkml:trace contextRef="#ctx0" brushRef="#br0" timeOffset="367315">14542 15932 5016,'1'-6'6094,"-1"0"-4440,0 6-1172,0 0 1213,-39 30-1392,22-12 47,-14 14 0,-6 9-104,2 8 0,-1 3-858,10-15 0,0-1 1,-3 2 614,-6 10 1,-2 1 0,0-2-21,7-9 0,-1-2 0,1-1 6,0 0 0,0-1 1,1-2-52,-4 4 0,2-2-473,-1 2 1,6-4-5863,10-2 6397,3-1 0,17-21 0,1-8 0</inkml:trace>
  <inkml:trace contextRef="#ctx0" brushRef="#br0" timeOffset="367790">14960 15826 20224,'37'-26'1035,"23"29"-903,-29 12 0,0 4-529,1 1 1,3 0 424,18 2 0,0-4-1891,-21-7 1,-1-2 1862,12 4 0,5 2-10,-5-2 1,3 0 0,0 1-117,11 5 0,2 2-374,-6-1 0,3 1 0,-4 1-4416,4 7 1,-8-1 4446,-13-6 1,-5-2 0,4 9 0,-27-21 0</inkml:trace>
  <inkml:trace contextRef="#ctx0" brushRef="#br0" timeOffset="369522">13057 17869 10444,'4'-52'2063,"0"-1"0,-1 11 0,0 2-853,1-2 0,-1 3-364,2-3-191,1-19-190,-3 38-454,-2 12 28,2 27-33,0 16-12,0 13 0,-1 4-1704,-2-5 0,-2 1 1682,-1 14-45,-2-10 1,0 9-1,-1-6-243,1-4 0,0-3 310,-2 10 0,0-4 113,3 1 72,7-47-101,2-11-10,3-9 105,4-14 1,2-6-17,7-22-253,-4 10 1,1-3 173,-6 12 1,0 2-4,-1 1 1,1 1 65,7-25 2910,-2 15-3034,-6 17 760,2 11-766,-4 15-11,5 8-45,1 11 578,-3 4-573,7 11 29,-7-11-84,10 13-3835,10-4 3504,-6-6-2274,5-8 1,1-3-214,-4-6-1249,21 3 4162,-25-15 0,-16 5 0,-2-2 0</inkml:trace>
  <inkml:trace contextRef="#ctx0" brushRef="#br0" timeOffset="369855">13775 17658 11525,'0'-9'5388,"0"2"-3461,0 7-1675,0 0-156,-13-3-57,9 17-3426,-9-6 3387,15 16 6,7 8 5,0-11 45,8 8 0,-7-20 84,7-5 45,7-17 3358,6-3-3352,7-17 77,-6-1 163,-17 5 1,-1 0-29,1-15-101,-5-11-111,-10 24-118,-2 8-309,1 5-413,-1 10-2421,9 6 1026,-1 6-4408,8 11 6452,-4-2 0,-3-1 0,-2-5 0</inkml:trace>
  <inkml:trace contextRef="#ctx0" brushRef="#br0" timeOffset="370440">14203 17835 12746,'5'1'5573,"-2"1"-4245,-3-2-410,56-100-464,-32 45-625,-3 11 0,4-8 1,-5 5 326,-9 5 1,-3 3-87,-1 6 0,0-1 174,2-19 0,-2 1 187,0-11-224,-2 22 1,-3 1 303,-7-4-410,1 19 95,-20 8-208,9 21 18,-19 21-17,18 5 2,2 0 1,1 4-3,2 5 0,2 3-17,0 8 0,2 2-85,0-1 1,3-1 90,5-7 0,5-3-51,14 9-3059,5-16 3093,5-10-54,4-13 0,4-6 84,-2-9 1,-1-1 16,7 4 1,0-4 13,-5-13 1,-5-5-12,2-17 6,-2-4 36,-15 4 0,-3-4-1043,-5 8 0,-2 0 1001,2-8 0,-1 0 6,-3 8-1,0 0 266,0-14 0,-1 0 20,-2 9 1,0 1 1128,-1-11 0,-1 4-1257,-2 1 18,-4 30-175,3 25 3326,0 9-3383,-1 18-3255,2 15 3279,5-3 4,2 4-269,6-12 0,2 3-811,3 7 0,3 3-621,-2-7 1,3 2 0,-1-3 396,3 8 0,1-3-1255,-1-7 0,0-5 2021,10 3 1,-16-19 0,0-3 0</inkml:trace>
  <inkml:trace contextRef="#ctx0" brushRef="#br0" timeOffset="371521">16373 16944 20515,'-22'-8'291,"4"22"-291,16 40 2,-1-4 1,0 1-1152,1-13 0,-1 1 1143,-1 16 1,-1 1-1,1-13 1,1-4 691,-2 18-686,2-10 118,3-22 72,0-6 876,0-11-904,3-18 6,6-16 3,4-14 1,3-4 317,4-15-435,-6 20 0,1-4 0,-2 5 53,8-18 79,-6 19 1,3-5 0,-1 4 48,-2 6 0,-1 2-204,5-10 0,-1 4 2,-3 8 1,-8 19-23,1 5-56,8 7 34,-4 4 22,13 25-22,-1 8-23,6 10 29,-5-8-6,-7-11-23,1-6-123,8 1 23,-4-6-151,24-7-925,-4-37 1008,7-4 182,-24 3 1,-3-3-1638,-3-2 0,-1 0 1713,6-11 73,-8 9 0,-3 2 162,-4 5 12,2-7-203,-11 21-15,-5 6-79,-3 8-34,-6 14 22,4-3 6,-2 19-17,8-7-11,2 15 39,4-14 3381,23 6-3341,-1-25-23,9 1 0,-8-14 11,3-12 6,2-6 28,6-13 50,-5-7-61,-11 8 139,-10 1 1,-3 1-96,-3 1 85,2-31-1,-14 27-179,4 8-112,-4 2-240,5 20-6,4 5-8285,16 28 7784,-4 4 0,6 1 0,-13-9 0</inkml:trace>
  <inkml:trace contextRef="#ctx0" brushRef="#br0" timeOffset="372122">17547 17103 21629,'31'-40'238,"-1"1"1,1-1 0,-1-1 0,-1 1 0,-8 4-4,-4-17-151,-6 18 0,-1-5 26,-2-1 0,-1-4 0,0 2-579,-1-6 0,0 1 634,0-15 1,-2 3-35,-5 25 1,-2 4 463,-5-18-500,-3 20 175,-1 9-237,4 12 46,-2 1-96,3 5 633,-3 10-616,-2 23 0,4-2-14,0 18 0,2 3 11,5-18 1,0 0 2,1 21 0,2 2-17,6-9 0,2-4-227,6 15 230,-1-19 0,1-4-31,11 3 28,-3-14 0,4-2 3,0-7 0,3-4 25,30-2-5,-11-16 11,-6-26-12,-16 7 29,9-18 0,1-10-14,-17 18 1,-2-2-1,1 0-70,4-2 1,0-1 0,-1-1 69,-2-9 1,-1-1 0,-3 3-593,0-2 0,-3 1 712,2-9 0,-3 1 39,-3 11 1,-5 3 2,-5 11 0,-5 3 76,-14-11-51,-20 19-184,8 17-2608,-2 9 2591,17 9 913,1 13-947,1 10-2286,-1 20 2300,9-24 0,3 3-8,9 21 0,5 2-267,-2-11 1,4 0 112,0-5 1,3 3 0,-1-4-697,5 6 1,-1-2-4045,2 6 1,-1-1 4047,-8-18 0,-1-3 0,6 23 1,-15-42-1</inkml:trace>
  <inkml:trace contextRef="#ctx0" brushRef="#br0" timeOffset="378348">14658 17050 9716,'11'-49'2656,"1"1"1,-2 0 0,-10 18-1923,-41 56-387,-6 11-221,8 1 1,-2 5-1134,3 1 1,0 3 1028,9-12 0,-1 1 1,1 0-29,-7 10 1,-1 2-3,4-5 1,-1 3-1,2-4-12,0 0 1,0 1 0,5-8 1,-3 5 0,-1 1 0,1-2-38,-4 5 0,-1-1 0,-2 4-74,2-3 0,-2 4 0,-2 1 0,0 1 0,3-4-230,-1 2 0,2-3 0,1 0 1,-1 0-232,-1 3 0,-1 0 0,2-1 0,5-6-442,-2 6 0,7-9-5130,7-2 6163,14-26 0,2-4 0,2-6 0</inkml:trace>
  <inkml:trace contextRef="#ctx0" brushRef="#br0" timeOffset="378614">13321 17512 18016,'53'-3'206,"0"-1"1,1 0-1,-1 3 1,4 1-1,0 2 1,-5 1-170,-5 2 0,-3 2 1,4 1-827,0-1 1,3 0 0,4 1 0,-1 0 0,0-1 801,-4 0 1,0 0-1,-1-1 1,2 1 0,1 0-30,-1-1 0,3 1 0,1-1 0,0 1 0,-3-1 0,-3-1-39,4 1 1,-4 0-1,0-1 1,2 0 54,2-1 0,4 1 0,-1-1 0,-5 0 0,-11-1 0,14 0 0,-4 0 0,0 0 0</inkml:trace>
  <inkml:trace contextRef="#ctx0" brushRef="#br0" timeOffset="379155">18497 15983 16762,'-45'38'239,"0"1"1,0 0 0,8-5 0,-1 2 0,1 1 0,4-2-239,3-1 1,3-1 0,-4 5-1109,-1 2 1,-5 6 0,-2 2 0,2-3-1,5-5 1075,4-6 1,3-3-1,-3 3-64,-3 4 1,-5 6 0,-1 2 0,1-2 0,3-4-194,-1 3 0,3-4 0,-2 2 289,-3 4 0,-4 4 0,2-1 0,3-6 0,-3 7 0,2-5 0,-2 4 0,0 0 0</inkml:trace>
  <inkml:trace contextRef="#ctx0" brushRef="#br0" timeOffset="379389">16937 16875 14493,'3'-3'2114,"24"-10"1,9 1-1717,0 4-886,18-5 0,6 1 605,-19 10 1,4 4-83,12 3 1,8 5 0,0 0-186,-16-2 0,0 1 0,1 1 1,-1 0-206,-1 0 1,0 1 0,0 1-1,0-1 355,6 3 0,1 1 0,-2-1 0,-11-3 0,17 6 0,-17-6 0,0 0 0</inkml:trace>
  <inkml:trace contextRef="#ctx0" brushRef="#br0" timeOffset="384763">18344 11695 13681,'-12'49'2599,"1"-9"-2055,6-30-158,-1-2-56,0-2-240,3-2 212,1-3 920,2-1-1026,1-4 151,5-11-162,0-8 123,13-31-157,-5 11-72,2-7 139,14 2-185,-10 29-16,15-9 39,-3 42-45,-10-1 17,11 27-16,-18-14-1,-1 18 0,-2 6-6,-9-18 1,-2 0-311,0 26 0,-3-1 302,-4-25 0,-3-2-5,-2 0 0,-2 0 2,-2 2 0,-3 0 12,-6 7 0,-1 0-1,5-7 1,-1-2 66,-13 8 1,2-6-17,8-17 62,-17 2 660,19-30-705,4-2 39,8-25-56,15 12-17,10-6-28,1 22 12,12 10-34,-5 12 16,13 7-5,-11 1 23,0-2-29,4-1-3414,21-2 3375,-7-3-87,-8-5 1,1-3-367,21-9-900,-3-4 1,5-6-1344,-16-4 0,0-5 0,-1 2 1878,10-2 1,-2-2-1395,2-14 0,-11-2 2111,-20-3 146,-4-13 0,-10-2 0,-14 3 0,-6 2 0,-12 3 0,-2 17 0,-4 1 1228,4 10 1,-1 2-593,-6-4 0,0 4 478,-19 4 477,-4 14 0,-2 5-1267,25 0 1,-1 2-19,-11 1 1,-8 1 0,3 4 715,-7 8 1,3 3-939,7-3 0,1 1-14,-7 5 0,3 2 17,14 0 0,3 2 48,1 1 0,0 4-57,5 0 0,0 4 1,2-2 1019,0 2 0,3 2-1028,-2 16 0,5 3-20,11-13 1,3 1-12,-1 12 0,3 2-25,3 0 0,4 2-323,4-13 0,2 0 0,1-3 281,0 2 0,5-2-43,12 1 0,8 2 0,2-10 12,3-13 0,4-6 34,1 3 1,6 0 0,-1-6-714,-6-10 0,-1-6 0,1-1 751,1-2 0,0-2 0,0-2 26,0-2 0,-2-4 0,0-1 22,-1-2 0,-2-2 1,1-4 99,-2-4 0,2-5 0,-2-1 0,-4 2-58,12-9 1,-4-2-226,-12 8 0,2-4 0,-2-1 0,-5 3 329,-1-12 1,-5-1 3,-2 2 0,0-6 0,-4 0 194,-3-3 1,-3-1-1,-5 0-202,-7 1 1,-5-1 0,0 4 551,-2-9 1,-5 8-751,-11 14 1,-5 10-96,3 17 1,-4 5-1925,-18 1 0,-2 2-445,9 2 0,-1 2 2459,-17 4 0,7 2 0,19 3 0,1 1 0</inkml:trace>
  <inkml:trace contextRef="#ctx0" brushRef="#br0" timeOffset="389230">19815 11828 8102,'-4'-2'3451,"1"0"996,3 2-3534,-26-47-308,19 25-440,-5-9 0,3 1-58,14 8 38,15-6-83,12-1-68,7 4-27,11 1-12,-7 16 28,-11 6 0,-3 6-61,12 18-6,-5 14 67,3 8 12,-19-2 10,-16-13 51,-10 8-33,1-13 44,-11 18 62,1-21-29,0-1 534,-9-6-192,9-13-167,-5-2-6,11-8-40,5 1-162,2 0-3369,12-2 3308,-2 5-2269,28-5 2263,-13 7-44,8 4 1,5 2 40,-3 4 1,0 2-4,0-2 1,-1 1 2,0 1 0,-1 3-22,2 2 0,-5 3 2245,2 19-2246,-25-3 1,-9 0-65,-14-4 1,-8-2 1283,-20 6 0,-6-2-1612,5-6 1,-1-3-191,-1 1 1,-1-3-1239,-9 0 1,3-7 1241,19-10 0,4-3 0,-28 5 1,48-21-1</inkml:trace>
  <inkml:trace contextRef="#ctx0" brushRef="#br0" timeOffset="389680">19900 11428 8349,'-48'11'957,"0"0"1,-1-1 0,-9 3 0,4 1-538,14 2 1,4 5-2672,3 6 0,2 1 2453,5-5 0,1 2 336,-8 22 0,5 8-29,17-15 1,5 2-1,2 3-458,3 1 1,2 4 0,1 1 0,1-4-52,-1 5 0,0-2 0,6 1-35,5-2 0,5 3 0,4-3 0,2-7-59,4-6 1,4-7 0,2 0 59,5 6 1,4 0 0,4-6-287,1-10 1,5-3 0,0-5-1,-3-2 312,-5-2 1,-3-3 0,4-2 37,10-3 1,5-3 0,0-2 0,-5-3 25,-5-5 0,-4-3 0,1 0 0,2 4 0,0-1 0,-2-6 190,5-13 1,-2-8 0,-9-2 436,-7-10 1,-6-3-628,-3 16 0,0 0 0,-4-1 22,-2-15 1,-7-1 93,-7 14 1,-2-2 0,-4-2 154,-3-10 0,-4-2 0,0 1-174,-1 1 0,-1 1 0,-4 1 505,-6-1 0,-3 2 0,-6 8-627,-13 8 0,-6 9-68,-8 4 1,-4 6-121,16 8 0,-1 3 0,-3 2-3120,-11 4 0,-3 4 0,5 0 2644,-1-1 1,4 3-1,-2 2 1,10 1-1,28-4 1</inkml:trace>
  <inkml:trace contextRef="#ctx0" brushRef="#br0" timeOffset="403671">19193 11140 7291,'-2'-3'2643,"0"1"1396,2 2-1877,8-17-1373,-4 9-413,6-11-24,-9 14 248,1 4 5,-2 0-498,-1 7 341,-11 25-107,-4 11-167,-8 12-9,6-14 0,-2-1-431,7-12 0,-4 3 372,-7 12 0,-7 9 1,-2 2-1,2-3-940,-3 3 1,0-3 0,-1 3 855,7-11 0,-1 2 1,0 1-1,-1-1 1,2-3 7,0 0 1,1-2 0,0-1 0,-1 1 37,-2 1 1,-1 0 0,-1 0-1,1 0 20,-1 1 0,0-2 1,-1 2-1,-3 3 40,3-2 0,-3 2 0,-2 2 0,0 1 0,1 0 0,2-2-374,-2 3 0,2-1 0,1 1 0,1-2 1,0 1 255,0-3 0,1 1 0,0-1 0,2-2 0,4-2-7,-4 9 1,5-2 0,6-7-26,-1 17-2576,15-17 2598,12-11 0,-5-5 0,8-14 0</inkml:trace>
  <inkml:trace contextRef="#ctx0" brushRef="#br0" timeOffset="405554">21349 14170 13911,'-10'27'1215,"-2"-3"-425,-4-7 946,-12 1-856,4-8 0,-8-1-164,11-15-234,3-9-202,6-10-101,5-8-50,9-2-96,4 6 40,11-2-39,-4 15 27,11-7 29,20 7-84,-1 6-1,18 6-10,-17 16 5,-10 3 0,-8 5 0,-11 8 16,-9 9 24,-20 18-636,-14-10 0,-7 0 607,7-11 1,-2 0-1,-11 8 0,-5 2 41,1-7 0,-3-1 1,4-4 33,7-8 1,1-1-1046,-4 5 0,-3 2 0,8-10 1077,7-15 195,10-21-229,9 4 101,-1-19-101,9 14 974,12-18-1035,-2 24-12,7-6 0,-5 20 3387,12 23-3381,0-1-62,17 16-23,-13-24 1,1-3-67,15 5-48,-6-11 0,2-2-85,-7-5 1,2-2-649,11-4 1,5-3-1,-4 0-139,0 1 0,0-1 100,4-5 0,3-3 0,-7 1 80,-15 4 1,-2-3-1422,12-9 1,5-6-1,-4 0 339,-3-7 0,-3-3 1956,-3 6 0,0-2 0,-5 1 0,-6-2 0,-6 0 73,-8-7 1,-6 2 245,-3-4 48,-2 5 0,-4-3 621,-10-5 1,-1 1-670,5 14 1,-1-1 281,-7-7 0,-5-4 0,2 8-338,-12-6-36,7 11 0,-4 2 193,-1 13 1,-4 5-253,-8 1 0,-6 5-38,7 1 1,-3 3 0,-4 3 189,3 4 1,-2 3 0,-2 2-1,3 1 724,-11 3 0,3 2 0,-1 3-900,9-1 0,-2 3 1,2 1-1,5 0-83,6-2 1,3 0 0,0 6 59,-2 7 1,0 6 0,0 3 0,6-3-83,5 0 0,4-2 1,0 5-346,-4 4 1,-3 5-1,3 1 1,4-2 310,4 6 1,5-1 0,3 1-8,0 3 0,2 0 0,4 0-8,1 0 1,3-1 0,3 0-30,4-4 0,2-1 0,5-3-1,5-5 1,3-2 0,3-4 22,5 5 1,10-8-35,8-17 1,12-5-1,2-4 1,-7-3 25,5 0 0,3-7 6,-11-4 0,11-3 1,5-3-1,1-2 0,-4-1 1,-9-1 71,-6-3 0,-7-1 0,-1-2 0,3 0-445,4 0 0,4-1 0,0-1 1,-3 0-1,-6-1 463,2-4 0,-6-1 0,-1-5 190,-3-5 1,0-6 0,-2-2 0,-3 2-341,-1-1 0,-3 1 0,0-4 237,4-5 0,2-4 0,-2-1 0,-6 6-174,-1-10 1,-7 3 248,-7 8 0,-2-3 1,-4 6-159,-3 11 1,-4 1-9,-4-6 0,-3-4 0,-2 7 641,-22-14-817,-3 18 1,-11-2 0,1 6-393,-6 4 0,-4 4-1076,12 6 0,-5-2 0,0 1 1,5 4-2179,-14 2 1,5 3 3754,1 4 0,7 1 0,13 2 0,15 1 0</inkml:trace>
  <inkml:trace contextRef="#ctx0" brushRef="#br0" timeOffset="408299">20550 15325 12875,'38'-48'1303,"1"-1"0,-2 4 0,-7 7-681,-14 20 375,-4 3-504,-10 13 118,-14 22-342,-6 6-141,-8 12 68,2-7 0,-1 3-274,4-7 1,0 1 222,-12 14 1,-2 3-396,4-3 0,-1 0 381,-3 4 1,1-1-1566,6-8 0,1-1 1481,-1-1 1,1-1 13,1-1 1,0 0-47,-1 1 1,1 1-11,-9 14 1,1 0-43,12-16 1,1-1-4,-1 7 1,3-1-437,3 3 609,5 14 0,5-28 1,7-1-1</inkml:trace>
  <inkml:trace contextRef="#ctx0" brushRef="#br0" timeOffset="409121">21562 15137 19288,'-12'-1'2319,"13"1"-2118,23 1 136,15 4-214,-13 2 34,8 6 0,4 5-110,-4 0 1,0 1-433,4 1 1,1 1 325,14 9 0,-2 0-232,-1-3 291,-10-8 0,5 3 0,-8-4 0,-2-2 0,-4-2 0,0 0 0</inkml:trace>
  <inkml:trace contextRef="#ctx0" brushRef="#br0" timeOffset="413606">21659 11833 9750,'4'-42'1606,"-1"-1"0,1 0 0,1-12 0,-1 8-990,1 9 633,-2 15-678,-3 13 555,1-1-902,-1 8-229,-1 2 100,-9 18-45,1-1 12,-20 30-23,-1 4-22,7-10 0,0 1-15,7-13 1,2 0-11,-2 9 0,3-3 2,7-7 6,10 20 39,8-28 68,12 6-12,7-26-11,11-13-17,8-14-28,-23 10 0,1-3-258,2-5 0,-1 0 269,9-8 208,4-12-17,-29 30-73,1-1-213,-12 12-45,-1 10 124,-7 16-29,3 0 7,-6 13-18,1 15 6,3-17-1607,1 4 1,1 0 1606,5-7 383,5 24-434,5-24-2435,16 8 2340,-6-14-319,17-5-235,-5-17-829,25-21 980,-17 2 34,10-16 864,-28 9 1,-1-1-647,12-25 246,-11 12 1,-3 0-2,1-16 77,-13 21 0,-1-3 137,-4-9 1,-1 0 1276,1 13 1,-2 0-1300,0-19 0,-5 3 140,-8-2-171,-7 13 0,-2 1-75,-14-10 2,-1 17 0,-4 5-16,4 13 0,-3 3-551,-12-1 0,-5 3 575,-4 4 1,-2 5 1,19 1 1,-1 2 0,1 1 42,0 2 1,0 2 0,0 3-44,-4 6 1,0 4 0,1 4-16,3 6 1,1 4 0,3 0-408,5-5 1,2 0-1,2 5 380,4 5 0,2 7 1,2 1-1,5 0-8,2 7 0,6 0 1,0 1-7,1-9 0,0 2 0,2 0 1,3-2-722,4 13 0,3-1 0,5-6 711,2-6 1,7-6-6,11 0 0,8-7 52,1-14 1,6-5-36,-6-4 1,3-1 0,3-4-380,3-5 1,4-3 0,0-2 0,-3 0 373,0-1 0,-2 0 0,3-3 13,4-3 0,4-2 0,0-2 0,-5-1 74,-2-2 0,-3-2 1,1-3-8,1-2 0,3-3 0,0-2 1,-4-3 87,-5-1 0,-2-3 1,-3-1-1,-1-1-40,-2 1 0,-2 0 0,-2-2 0,-6-4 25,-4-9 0,-6-6 0,-4 0 0,-4 5-170,-5 3 0,-5 4 1,-2-2 79,-3-11 1,-4-3-1,-7 7-17,-7 14 1,-7 4 0,1 5-54,0-4 1,-6 5-222,-4 12 0,-8 2 0,-2 3 1,5 4-1205,-13 3 0,-1 5 1445,11 2 0,-7 0 0,2 2 0,8-1 0,3 2 0,5 2 0,3 1 0,-1 1 0</inkml:trace>
  <inkml:trace contextRef="#ctx0" brushRef="#br0" timeOffset="414254">20669 11188 6562,'-8'0'2484,"-34"-4"0,-5-1-1080,23 2-432,-24-3 0,7-1-548,35 4-161,4-6-27,8 5 196,24-9-152,10 3-163,11-4-16,5 2-2,-14 3 0,8-1 0,-1 1-562,-7 2 0,-1 0 1,3-1 473,12-2 0,4 0 0,2-1-559,-5 3 1,2-1-1,0 0 1,-2 1 575,5-1 0,-2 1 0,5-1-18,-11 1 0,4 0 0,1 0 0,-1 0 0,-4 0-6,-4 2 0,-2-1 1,-3 1-1,1 0 1,14-2 1,-1 1 0,-1-1 10,-2 2 1,-1 0 0,-2 0-246,5 0 0,3-1 213,-6 2 1,9 0 0,-2-1 0,-9 2-36,-4 1 1,-3 0-156,8-1 1,5 0 0,-12 4-1924,-6 7 2129,-8 8 0,-20-4 0,-11 2 0</inkml:trace>
  <inkml:trace contextRef="#ctx0" brushRef="#br0" timeOffset="414912">20830 12642 7845,'-5'-2'4212,"1"0"-958,4 2-3170,-15-6-11,12 6 95,-8-3 90,18 10 408,20 3-318,5-1-52,19-1-27,3-4-166,-21-2 1,1-2-40,4 0 1,3-1-6,17-2 0,5-3-443,-15 2 1,3-1 0,0-1 401,3-1 1,2 0 0,0 0-525,3-1 1,2 0 0,0-1 513,-9 1 1,0-1-1,1 0 1,-2 1-444,-3-1 1,-1 1 0,-1 0 0,3-1 442,7-2 1,3 0-1,-1 1 1,-4-1-6,-4 2 1,-3-1 0,3 0-212,4-1 0,5-1 0,0 0 1,-7 1 198,6-1 1,-1 1 84,3-2 1,3 0-1,-9 3-6433,8-1 6094,-22 5 1,-30 5-1,-10 1 1</inkml:trace>
  <inkml:trace contextRef="#ctx0" brushRef="#br0" timeOffset="429479">7739 14320 14544,'-12'-43'1073,"1"-1"1,1 5-1,1 8-714,2 18-34,2 5 252,3 5-650,0 2 73,1 0 140,4 7 73,2 7-3146,8 29 3073,-2-7-309,-1-1 0,-1 3 236,0-6 0,-1 3-19,8 22 0,0 1-46,-5-17 1,1 2-233,5 11 1,3 6-1,-1-7-1660,-1-8 0,0-2 1543,0-1 0,0 3 0,-1-7 1,6 8-1,-10-22 0</inkml:trace>
  <inkml:trace contextRef="#ctx0" brushRef="#br0" timeOffset="430281">8416 15442 16829,'-54'5'118,"4"9"-85,21 26 12,-10 9-780,9-15 0,0-1 825,-13 13 36,11-16 0,1-3 767,-3-4-322,-9-2 153,12-15-343,9-9-264,12-4 74,7 1-18,3 4 779,8 14-902,-3-2-5,7 13 39,-1 6 0,0 19-70,-5-16 0,-1 1-9,-1 1 1,-1-1 56,0 30-6,-3-18-23,-1-14 40,-1-3 308,-1-15 302,-2-7-616,3-8-5,-3-10 139,-2-15-83,2 1-45,-2-6 96,8-4-153,6 18-16,12-9 6,14 19-6,-5 2-6,33 14-38,-18 3 18,-12-1 0,1 2-24,15 16-101,-15 12-174,-17 12-185,-23 10-756,-7-19 1,-4-2 957,4-11 0,-2-1-2667,-19 18 1,-1-4-857,7-15 3255,1-5 1,3-5 0,14-14 0,0-3 0</inkml:trace>
  <inkml:trace contextRef="#ctx0" brushRef="#br0" timeOffset="430697">7875 15509 6291,'-50'16'407,"-1"1"0,0 5 0,6 5 832,21-2 1,2 6-878,-7 21 1,-1 10-1,4-6-306,9-16 0,1 1 43,-4 11 1,-3 6 0,7-5-41,10-5 0,4-2-23,1 2 0,3 2-31,1-8 1,2 1 0,1 0-16,1-1 1,3 0 0,2 0-25,5 7 1,3 1-1,5-3-9,5-4 0,3-2 1,0-3-634,10 11 1,2-7 681,3-12 0,6-13 51,-10-19 1,3-10 0,-3-1 463,0 2 1,1-4-424,6-7 0,7-6 0,1-2 0,-9 2-490,0-4 0,-3-3 571,-4 3 0,5-5 0,-1-1 1,-5 1 107,-6-2 1,-4 1-1,-1 0-227,1 1 0,-1-1 0,-2-2 181,0-6 0,-3-2 1,-6-3-11,-8-9 0,-6-3 1,-3-1-174,-3 15 1,-3 0 0,-1 0 0,0 1-35,-2-16 0,-2 1 1,-4 4-1,-3 15 0,-3 3 1,-3 6 36,-10 1 1,-3 8-242,-6 4 1,-4 4 209,-3 7 0,-6 2 0,1 4-101,5 4 0,0 4 0,-1 3-430,-9 2 1,-2 4 0,1 2 500,4 5 0,0 3 0,7-2 0,3-3 0,4 0 0,3 2 0,0-1 0</inkml:trace>
  <inkml:trace contextRef="#ctx0" brushRef="#br0" timeOffset="448070">23698 11330 16684,'-62'-5'1394,"18"0"-1170,-1 10-101,14 1-50,-10 2-11,2 1-6,1 1 0,6-2-6,5 0 51,6-3 40,3 1 4,5-4 34,-1 2-111,4-2-35,1 2 12,0 3 28,1 4-34,0 0 79,-5 15 33,2 12-62,-1 2 12,2 9 22,4-17 12,2-1 10,0-5 1,2-2 145,2-3-101,0-9 141,0-2 173,0-9 533,0-1-892,0-3 1,7-11-135,-2 4 23,13-13-1,-2 10-5,23-7-22,-7 9-12,13 2-5,-5 21 11,-13-1-67,15 28 22,-16-3 39,-1 2 6,-8-3 0,-13-16 23,-6 18-12,-20 2-28,1 2-129,-13-16 1,-3-3-559,-4-4 141,-2-2 0,-2-2-1425,-14-3-20,25-6 0,1-4 1193,-16-14 0,24 7 0,14-9 1</inkml:trace>
  <inkml:trace contextRef="#ctx0" brushRef="#br0" timeOffset="448578">23419 11123 7962,'-6'-3'6179,"2"1"-5729,-26-7 1,-6 2-14,11 5-213,-12-6 1,-2 5 934,3 25-795,12-3-26,0 2 1,0 4 188,-12 24-848,12-13 0,1 3 450,-2 5 0,2 3-73,5-3 0,1 2 0,1-2-37,-2 2 1,3 1 6,2-2 0,0 2 0,5 0 45,5-3 0,3 0 0,1-2-38,-1 5 1,3-1 5,3 13 1,9-6 55,5-25 0,6-6-225,4 0 1,7-2 194,13-3 1,10-2-1,-3-2-35,-9-4 0,-2-2 0,1-1-386,8 0 0,2-2 0,-1-4 428,-4-5 1,-1-4 0,-4-2 36,1-6 1,-2-4-10,-4 1 1,2-3 0,-4-2 92,3-13 1,-6-2-99,-9 8 0,-2-4 93,-6-1 1,0-4 0,-3 1-16,-1-4 1,-1-2-68,-2 4 1,0-3 0,-3 2 47,0-8 0,-5 1 8,-7-6 0,-4 2-61,2 18 1,-4 2-52,-9-13 1,-6 3-29,1 17 1,-4 3-15,-9-6 1,-5 3-26,-6 4 0,-4 4-36,-4 4 0,-4 4-371,4 6 0,-4 3 1,4 2-2171,-5 2 1,2 4 2204,12-1 1,0 0 0,8 2 0,-3 7 0,21-5-1</inkml:trace>
  <inkml:trace contextRef="#ctx0" brushRef="#br0" timeOffset="449320">22239 11181 16241,'-14'-25'779,"17"-4"-550,24 14-22,28-10-89,-4 7 0,3-1-1121,-13 4 0,2 0 1023,8-1 1,5-1-1,-1 0-5,-8 3 0,-1 1 0,6 0-489,-5 1 1,5-1-1,3 0 1,-2 0 0,-3 1 474,12-3 1,-3 1 0,4 0-2,-11 3 0,4-1 0,1 0 0,-3 1 0,-7 1-516,14-2 1,-2 0 520,1 0 1,4 0 0,-3 0-1,-18 3 1,-3 0 0,2 0-5,12-1 1,2-1 0,-3 0-276,5-1 1,-2 1 197,1 0 1,-5 2 495,0 2-1848,-13 4 1428,-31 14 0,-5-7 0,-8 7 0</inkml:trace>
  <inkml:trace contextRef="#ctx0" brushRef="#br0" timeOffset="449996">22877 12589 10511,'-43'17'844,"0"-1"0,-2 2 0,7-1 668,14-6-6708,-1 1 5639,10-5 1874,11-6-1645,3-1 629,14-2-931,6-5-17,20-3-12,12-4-145,-10 2 0,12-2 1,4-2-1,-3 2-150,-7 1 0,-1 0 1,0 1-1,4-2-37,5-1 0,4-1 0,2-1 0,-1 1 0,-3 0-437,3 0 0,-3 0 0,0 1 0,-2 1 435,-3 0 0,-1 1 0,-2 1 0,-1-1-569,6 0 0,-2-1 0,0 2 567,-4 0 1,-1 0 0,0 1 1,-4 1 1,-2-1-1,1 1-141,19-6 1,0 0 148,-15 4 0,2-1 0,-2 0-13,13-4 1,-2 0-118,-3 0 1,-2 1-244,-15 5 1,-3 1 357,-1 0 0,-4 2 0,-9 3 0,-9 3 0</inkml:trace>
  <inkml:trace contextRef="#ctx0" brushRef="#br0" timeOffset="467810">20973 10735 9733,'-46'42'632,"-1"-1"1,1 0 0,2-2 0,2-1 0,5-4-126,2-1 0,5-3-286,5-5 1,1-1 170,-19 22-48,21-22 1,-1 2 2,-5 5 0,-2 3 0,1-1-241,-3 2 1,-1 0-679,-4 5 1,-4 4 0,2-4 783,-1 0 1,-1-1-51,7-7 1,-3 3 0,-1 0 0,2-2-94,1-1 0,2-2 0,-3 3 55,-9 7 1,-5 4-1,0 0 1,8-7-66,0 0 0,2-2-15,6-4 1,-5 3 0,0 0 0,4-2 9,1-2 0,2-1 0,1 0-23,-15 14 0,1-1 29,1 1 1,4-3-50,-2 4-1841,5-1 1790,20-21-427,-12 16-7072,7-8 7259,0 0 1,7-11 0,9-13-1</inkml:trace>
  <inkml:trace contextRef="#ctx0" brushRef="#br0" timeOffset="471076">21155 16767 9279,'-3'0'4537,"0"0"-2616,3 0-1439,-4-68 274,20 24-614,-13 2 1,2 0 384,29-3-102,-9 17-145,8-5-4391,0 2 4178,2 5 666,6 5-766,-2 11 10,-3 6-33,2 15-33,-7 10 5,5 23 112,-30-11 0,-6 1-6,-1 18 11,-25-9 1,-8-4 6,-3-8 2,-2-2 0,-4-1 113,13-11 1,-1-3 79,-12 2 1,0-2-12,-13 2 257,-1-10-150,39-13-107,4-8 3179,16 0-3386,3 1-12,6 7 1,2 4-1,7 1-10,13 0-6,15 1-3,-16 1 0,3 0-439,6 1 1,3 0 410,5 1 0,1 0-6,1 1 1,0 1-18,-3 1 1,-3 2 8,-9 0 0,-3 2-39,4 12-39,-38 8-90,-35 9 44,4-14 1,-6-1-795,-8 3 0,-3 0 324,-4 1 1,-1 0-992,-1-1 0,1-2 1641,0 0 0,5-2 0,-7 2 0,14-7 0</inkml:trace>
  <inkml:trace contextRef="#ctx0" brushRef="#br0" timeOffset="471521">21266 16036 10933,'-60'22'460,"1"0"0,0 0 1,0 0-1,3-2 1,4-2-1,0 4-406,10 3 1,-1 2 0,1 3-1,5 1-871,-2 7 1,5 3 0,1 0 903,0 1 1,0 1 0,2 3 7,-1 8 1,1 3-1,6-4-25,4 2 0,6-2-11,4-1 0,4-1 22,5 2 0,4 0 373,4 2 1,7 3-481,5-5 0,6 2 0,1-4 128,1 3 0,11-7-134,0-20 1,11-2-1,4-2 1,1-3 0,-3-5-521,10-4 0,-1-7 0,6-2 569,-8 2 1,5 0 0,3-1 0,1-3 0,-2-4 109,-8-4 0,1-4 0,-1-2 0,0-2 0,-1-1 0,-4 1 41,10-5 0,-4-1 0,-1-1 0,1-1-199,-8 3 1,2 0-1,-1-2 1,-3 0 0,-7-1 151,-1-5 0,-7-1 1,-3-2 180,9-17 0,-5-4-285,-13 15 1,-1-2 0,-1-2 58,2-9 1,0-3 0,-3-2-29,-3 0 1,-3-2 0,-3 1-155,-2 1 1,-2-1 0,-3 2 138,-4 3 1,-2 1 0,-5 2-5,-2 5 1,-4 2 0,-5 3 484,-16-12 1,-8 7-549,9 19 0,-3 3 1,-2 4-221,-5 2 0,-2 4 0,-2 2-911,-5 3 1,-3 4 0,2 1 1164,3 3 0,0 1 0,5 2 0,-5-1 0,6 1 0,-10 6 0</inkml:trace>
  <inkml:trace contextRef="#ctx0" brushRef="#br0" timeOffset="475086">10850 14692 15810,'-35'36'791,"-1"0"1,0 3-1,4 0-918,13-8 0,0 1 209,-1 4 0,-2 3 1,2-1-875,-2 5 0,0 0 736,2-3 0,-2 4 0,3-3-642,-2 10 1,4-1-4219,2-4 1,3-3 4164,-1 18 1,8-25 0,4-26 0</inkml:trace>
  <inkml:trace contextRef="#ctx0" brushRef="#br0" timeOffset="475586">10624 15803 3726,'-2'-10'4246,"0"2"-269,2 8-2628,0 0 140,-64-30-1293,30 41-14,-20 2 1,1 6-150,32 4 1,4 5 180,-5 10 1,-2 6-1,3 0-203,1 16 1,3 0 689,-1-1 1,3 0-714,4 3 1,7-6 0,17 0 6,4-21 10,8-11 118,27-24-67,-20-6 6,24-12 53,-32-4 0,-1-4-162,14-20 184,-11 11 0,-2-2 14,0-11 168,-12-8 113,-25 13-287,-10 10-89,-25 13 0,-9 30-45,25 0 1,-1 4-7,1 4 1,1 2-18,-2 6 1,3 2-115,7 0 0,4 2-574,-10 26 104,20-13-4653,17-5 4792,3-15 0,-4-8 0,-3-9 0</inkml:trace>
  <inkml:trace contextRef="#ctx0" brushRef="#br0" timeOffset="476028">10619 15305 13957,'-49'3'365,"1"-1"1,-1 0-1,1 0 1,-4 5-1,0 2 1,2 3 0,5 4-274,-8 19 0,5 6-643,15-15 1,1 1-1,2 5 601,-4 15 1,3 5 0,4-3-40,5-7 0,2 2-11,4-3 0,-2 6 0,1 1 0,4-3-10,3 1 1,3-2 0,2 2-10,-2 12 0,1 2 1,3-2 5,0-12 0,3-2 0,2 2-21,5 13 0,5 4 1,0-9 16,0-12 0,4-2-34,10 10 1,8 4 0,2-10-1,6-14 1,6-8-46,-3 0 1,6-1-1,0-7 109,0-9 0,0-5 0,-2-3 9,14 0 1,0-8 27,-12-7 1,5-8-1,-1-1 1,-8 2 2,0-2 0,-2-4 63,-10 1 1,6-6 0,0-4 0,-3 2-1,-9 4 4,-1-7 1,-7-2 28,4-12 1,1-7-1,-6 5-57,-9 13 1,-4 0 67,-1-15 1,-3-8-1,-1 8-96,-2 13 1,-4-1 52,-5-2 1,-3-9 0,-3 1 0,0 11-79,-2 8 0,-2 3-23,-2-5 1,-2-3 0,-5 8 3,-22 7 0,-1 9-62,18 5 0,-3 3-784,-17 0 1,-9 1 0,4 6 825,-3 9 0,5 3 0,1-6 0,4 1 0,17 5 0,1 0 0</inkml:trace>
  <inkml:trace contextRef="#ctx0" brushRef="#br0" timeOffset="482421">24823 11097 7055,'0'-6'2487,"0"2"129,0 4-617,-17-22-1226,8 17-286,-15-17-94,1 36-119,-9 16-3408,-7 15 3296,4 1-14,15-17 1,0 2-1118,-1 6 0,0 1 1005,3-7 1,0 2-742,-10 25 0,3-1 716,5-5-130,4-2 0,2 1 88,9-18 0,2-2 0,-1 8 1,2 0 728,5-5 0,3-1-654,12 21 18,12-13 78,9-14 106,4-13 2164,2-9-2141,-5-13 246,-2-15-347,-16 3 3246,-3-17-3212,-14 9 638,-2-8-650,-8 3-27,-4 6-51,-8 8-84,-13 9-90,5 11 34,-8 8-11,9 11 22,5-2-5,1 2-23,-1 5-117,-2 4-158,-4 8-638,3 3-263,9-10-829,7-4-1294,15-16 712,2-6 2632,20-13 0,-18 6 0,8-6 0</inkml:trace>
  <inkml:trace contextRef="#ctx0" brushRef="#br0" timeOffset="482887">24752 10957 8301,'-59'-20'1092,"1"0"1,10 7-1,-1 2 1,8 4-651,-7 10-552,1 4 1,-1 4 417,13 4 0,2 4-62,-12 7 1,1 3-155,8-2 1,1 2 55,-6 11 1,1 6-56,15-9 0,1 2 1,2 3-66,-4 11 0,3 4 0,0-1-476,4-8 0,0-1 0,4 2 449,2 9 1,4 2 0,5-3 1,8 5 0,4-4-12,-2 2 1,4 0-9,3-15 0,3 1 1,4-4 86,6-4 1,4-2 0,2-3-62,1 1 1,2-1-1,4-4 31,3-5 1,6-2 0,1-3-1,-5-3-1202,16 1 0,-2-7 1201,-10-3 0,0-2 1,-1-4 108,8-6 1,-2-7-468,-7-2 1,0-3-1,-1-1 403,11-1 0,0-7-74,-12-3 1,4-8-1,-3-1 1,-7 4 101,-6 1 0,-3-2-49,-1 0 1,4-7-1,-2 0 1,-6 5 42,-5 2 1,-4-2 133,3-11 1,1-7 0,-3 4 44,-5-1 1,-3 0-59,-1-3 1,-3-4 0,-2 6 364,-4 8 1,-4 3-518,-10-14 1,-5 5-48,-10 6-51,-3 14 1,-9-1 0,4 4-23,8 8 0,-2 3-189,-21-7 1,-10-1 0,8 7-19,19 9 0,1 3-628,-8 0 1,-6-1 0,7 3-2437,-20 2 3316,18 4 0,4 0 0,9 0 0,2 4 0</inkml:trace>
  <inkml:trace contextRef="#ctx0" brushRef="#br0" timeOffset="486380">11578 14316 6333,'-2'-2'2038,"0"0"1217,2 2-2504,-25-53-303,18 36 487,-7-17 0,3 2-515,11 24 365,0-6-91,-1 9-78,0 0-358,-1 3 44,1 1-207,1 6-39,2 0 73,6 10-62,0-6 135,18 18-90,0-5-23,18 11-33,2-5-11,8 0-299,-24-14 1,0-1 273,3 0 0,0-1 13,18 9-16,-12-6 0,-1-1-210,2 2 201,-4-3 1,0 1-31,6 5 16,-1 0-162,4 10-543,-22-7-4755,0 14 5466,-18-9 0,-6-9 0,-1-7 0</inkml:trace>
  <inkml:trace contextRef="#ctx0" brushRef="#br0" timeOffset="486837">12206 15185 109,'-11'0'6256,"1"1"-3311,10-1-1270,0 0-2399,18-73 909,-6 50-40,3-20 1,4 4-484,6 27 518,6 0 1255,2 5-1334,3 4-22,5 9-18,3 7-5,3 14 976,-22-7 0,-1 2-1027,0 4 1,-2 3-12,-1 3 1,-2 3-18,-1 0 1,-2 2-57,-1-1 1,-2 0-143,0-1 0,1-2-538,0-2 0,0-2-1089,8 11 1848,18 4 0,-27-31 0,11 6 0</inkml:trace>
  <inkml:trace contextRef="#ctx0" brushRef="#br0" timeOffset="487446">12371 15460 11396,'19'-54'209,"1"1"0,0 2 0,2 7-270,12 10-1,2 1-173,5 0-608,-8 6 423,0-2 0,2-2-101,-11 8 0,-1-1-490,11-12 0,-2-1 101,-8 4 0,-4 1 910,9-21 0,-18 16 0,-6 0 0,-13-9 0,-14-13 0,-21 26 0,2 14 0,4 9 0,-4 3 0,10 2 0,-1 0 0,-14 0 0,-3 0-409,5 2 1,0 2 408,-4 4 0,-1 4-59,-5 2 1,-1 4 635,15 0 0,-1 3 0,2 0-138,-9 4 1,-1 4 273,2 6 0,-3 4 1,5 1-185,-2 6 0,4 3-232,2-2 0,-1 4 0,5 1-530,11-5 1,4 0 0,3 2 399,3 2 1,3 1 0,3-1-53,-2 11 0,7 1 84,9 0 1,8 5 0,3-5-98,-1-16 1,3-3 0,4 2-53,1 1 1,2 3-1,3-1 1,2-3-4,10 2 0,4-5 0,3-3-362,5-1 0,3-5 0,3-3 345,-12-8 1,1-3 0,2-2 0,3-4 10,1-3 1,3-3-1,1-3 1,0 0 0,-4-2-298,-3 1 1,-3-1 0,0-2-1,3-2 294,4-3 0,4-2 0,1-2 0,-2-2 1,-6-1 37,8-7 1,-6-2-1,0-2-175,-6 2 1,1-2-1,-1-1 1,-2-1 226,6-10 1,-4-3 0,-4-1-57,-7-1 0,-4-2 0,-5-2 64,-5 1 0,-4-2 1,-5-3-186,-5 4 1,-4-3 0,-1 0-1,-2 4 82,0 0 1,-2 3 0,-2-2 15,-2-1 0,-1-3 1,-3 1-1,-4 3 107,-12-8 0,-6 5 1,2 2-157,-3-8 0,-2 3-14,1 12 1,-3 2 0,-2 9-175,-12 13 0,-3 10-281,12 2 1,-2 2-1,-2 2 469,-3 2 0,-3 2 0,1 1 0,4-1 0,-11 0 0,5 2 0,0 4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9:24:42.69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1335 1000 16801,'6'-46'1651,"0"-1"0,0 1 0,0-7 0,-1 5-1007,-1-9-235,-5 38-314,0 10-67,0 5-62,0 13 57,1 13-6,0 5-1,0 27-10,2 4-12,-2 3 14,1-2 1,-1 0-9,-1-6-1691,0-1 1,-1-5 1707,-1-22 196,-3 3-95,3-26-90,0-12-6,3-10 28,5-38-5,0 3-149,-1 22 1,0-1 139,2-9 1,0 0 109,-1 7 0,0 1-90,3-24-6,-2 15-28,-6 64-10,0 4-7,3 26 6,2-1 1,1 1 195,0 0-168,-2 5-22,-2-24 3470,-4-2-3358,-2-26-84,-1-5 55,-16-27-60,6-4-29,3 5 0,0-4 20,6-7 0,1 1-20,-1-9-11,4 12 0,2 4-23,2 14 18,6 14-12,3 42-241,1 10-521,-6-12 1,-1 2 722,-1-1 0,0-2 1,0 6-1,1-1 1</inkml:trace>
  <inkml:trace contextRef="#ctx0" brushRef="#br0" timeOffset="533">1972 752 22120,'-11'-42'683,"1"0"1,0-1 0,-7-11 0,-1-2-1,0 9-746,1 15 0,-2 3-209,-11-19 1,-6 4 297,5 20 0,-4 7-235,-9 2 1,-2 5 249,6 2 1,-2 5-216,-10 5 1,-8 5-1,1 4 49,-1 6 0,-1 3 0,1 1-272,1-4 1,-1 1-1,-1 8 395,10 5 0,-4 8 0,0 3 0,5 0 0,9-4-603,7-5 0,7-3 0,-1 7 606,-3 3 0,-3 7 1,0 4-1,4-1 0,7-4-33,5 6 0,8-2 0,4 3 16,1 4 0,3 4 1,3 0-1,1-4 19,-2-2 1,3-4 0,14 0-301,10-11 0,12 2 0,7-1 0,4-1 0,1-5 0,-5-7 291,4-6 1,-2-7-1,3-4 1,5 2 3,-8 0 0,5 2 1,3-1-1,1 0 1,-1-2-1,-2-3 0,-3-4-35,14-5 1,-4-5 0,-2-6 0,-1-3 43,-8-2 1,1-3 0,-1-4 0,-4-2 0,-4-4 4,0-8 1,-5-6 0,-3-2 0,-2 0-8,-1-1 1,0 0-1,-5-2 1,-6-1-5,-9-1 0,-6-2 0,-4 0 0,-4 3 12,-3-1 0,-5 3 0,-3 2 7,-3 2 1,-4 1 0,-1 4 1,-4-6 1,-7 6 14,-4 12 0,-6 2 1,2 6-24,-6 5 0,-1 4 319,4 2 0,-3 0 0,3 4-375,-3 6 0,4 4 990,10 3 0,4 1-1878,-1 9-8901,32 18 7988,5-20 1,8 7-1,-10-21 1</inkml:trace>
  <inkml:trace contextRef="#ctx0" brushRef="#br0" timeOffset="5325">3129 1315 32767,'2'-4'0,"0"1"0,-2 3 0,8-18 0,-10 32 0,5-3 0,-10 27-211,2-3 0,1 2-1834,1 16 523,1-15 1,0 0-2240,3 5 3339,6 1 1,-4-30 0,2 3 0</inkml:trace>
  <inkml:trace contextRef="#ctx0" brushRef="#br0" timeOffset="5693">3450 960 32767,'-48'-29'-620,"0"-1"1,6 0 0,9 15-744,13 46 1392,14 5-547,1 20-169,15-3-84,18 0 56,-4-19-1125,14-5 1632,-20-22 188,10-2-234,-7-11 353,7-18 204,-7-19-126,-6 5 108,-9-4-44,-17 5-341,4 15-81,-20-14-217,4 25 39,-2 6 18,6 9-181,8 17 55,6-4-2648,8 45 3115,9-33 0,1 0 0,0 25 0,11-16 0</inkml:trace>
  <inkml:trace contextRef="#ctx0" brushRef="#br0" timeOffset="6368">3796 1186 23220,'-24'26'219,"5"1"-191,26 17 5,-3 2 6,-2-8-16,0 12-23,-2-17 73,0-9 33,2-17 152,2-8-146,1-3 44,9-11 119,8-13-79,3-5 11,5-7 56,-3 1-72,-4 8-140,-6 6-23,-4 13 16,-2 9-4,4 14-24,-1-2 68,8 41-61,-12-15-18,5 25 1,-9-27 5,5 7-5,-3-25 33,7 6-5,-5-18 111,28-23-89,-16 4 0,10-13 0,0-3-320,-4 0 314,-3-1 1,-1-2 78,1-11-45,-12 16 0,0 2 11,2-15 235,-5-9-229,-8 29 78,0-14-100,-2 25 49,0-3-116,0 11 285,4 2-297,1 5 17,19 17-6,7 15 1,-1 0-7,-12-9 1,-3 3 16,-1 27-22,-1 3 0,-5 0-31,-1-26 1,0-2 2,3 1-241,3 2 0,-4-2-476,-13-11 101,1 8-348,-22-25-7795,-21-9 8787,14-1 0,-4 0 0,23 1 0</inkml:trace>
  <inkml:trace contextRef="#ctx0" brushRef="#br0" timeOffset="7225">4897 1221 24872,'-38'42'628,"13"-9"-466,46-30-22,7-6-84,-4-2 40,6-9 66,-4-6-50,-4-3-22,-4-6-23,-12 5-28,-4 6 23,-7-1 10,-7 8-32,-4 2-24,-5 5 18,3 8-6,2 6-34,0 10 46,2 28-46,7-4 0,7-13 1,2 1-1,12 20 12,10 0-6,8-5 11,10-2-33,-12-21 33,-2-6 22,-12-21 7,-5-8-29,1-2 39,8-32 1,7-4-40,-1-1-17,-7 23 1,1 4 16,0 6-11,13 0 0,6 2 22,15 1-25,-11 3 1,3 3 10,-5 10 0,-4 4 4,10 4-7,-14 8 1,-4 7-12,-12 5 1,-3 2 24,1-1 1,1-1-15,-2 5 1,-2-3 16,5 3-22,3-13 17,4-9 0,6-15-11,8-15 16,5-16-3,-19 9 1,-2-2-9,13-20-5,-15 11 0,-3-2-1708,-4 2 0,-2 0 1713,1 1 1,-1-2 38,-2-17 1,-2 2-18,-3 0 56,-9-2 1,-4 2 45,-4 12-46,-10-12 1,13 34 39,6 11-140,2 6-1,2 11 3449,8 18-3437,6 21-6,-3-17 1,1 4-29,-1 1 1,2 5-1,-1-3-314,2 8 1,0 0 156,2 13 1,-1-1-113,-8-22 1,-1-3-1199,1 27-2487,-5-14 3182,-2-16 0,0-17 1,0-12-1</inkml:trace>
  <inkml:trace contextRef="#ctx0" brushRef="#br0" timeOffset="7392">5900 1271 25141,'43'-25'-492,"-1"1"0,1-1 0,-1 1 0,8-6 1,-1 3-1,-1 6 492,11 10 0,-5 7 0,-1-1 0,-10 2 0</inkml:trace>
  <inkml:trace contextRef="#ctx0" brushRef="#br0" timeOffset="7906">7186 942 24669,'-10'-44'437,"0"0"1,0-1 0,1-11 0,-5 11-397,-25 16-225,19 21 139,-24 14 53,22 23 1,4 10-20,-3-1 1,1 4-1418,5 1 1,1 4-1,2-3 1245,1 2 1,4 0 144,1 0 0,2 3 1,3-3-33,5-1 0,2-1-328,5 18 1,3-3 52,0-26 1,5-4-1560,18 2 0,8-6-1457,1-15 1,2-5 936,0 3 0,0-3 2424,5-9 0,-7-4 0,-16 0 0,-2-1 0</inkml:trace>
  <inkml:trace contextRef="#ctx0" brushRef="#br0" timeOffset="8068">7631 1271 10814,'2'-9'4915,"0"-27"0,-1-5-323,-7 7-4155,4-11 0,0 2-117,-6 18 273,1 2-470,4 14-139,0 1-18,11 41-240,8 20-460,-5-6 0,0 4-1521,-2-2 1,0-1 1575,-3-2 1,-2-4 0,-3 5-1,-1-23 1</inkml:trace>
  <inkml:trace contextRef="#ctx0" brushRef="#br0" timeOffset="8308">8061 814 23993,'-9'-44'969,"-1"1"0,1 0 0,3 7-790,4 14 84,5-1-263,8 18-28,24 29-389,-13-2 0,1 4 417,3 3 0,0 6-26,-5 4 1,3 7 0,-2 1 0,-4-5-82,2 2 1,-6 4 106,-7 2 0,-2 12 0,-1 4 0,-3-5 0,0-13 0,-2-11 0,-3-2 0,-8 14 0,0 1 0,0-1 0</inkml:trace>
  <inkml:trace contextRef="#ctx0" brushRef="#br0" timeOffset="13360">14064 897 32767,'-7'23'0,"-1"-10"0,15 18 0,6 6 0,-1 6-176,-3 9 1,-1 5-195,-5-15 0,0-1-205,2 16 1,-5-1 571,-8-13 0,-4-7-991,-9-3 1245,-4 3 350,2-36 455,17-44-1155,9-5 81,11 0 1,5 1-234,-5 18 0,3 3 223,8-11 0,2 4-368,-1 5 59,1 6 0,0 1-198,2 4-1219,10 0 1,4 2 1750,11 7 0,2-3 1,-25 10-1</inkml:trace>
  <inkml:trace contextRef="#ctx0" brushRef="#br0" timeOffset="14100">14840 1017 24540,'-2'-3'2142,"1"1"-1603,1 2-995,-46 7 158,26 6 197,-20 12 0,1 7-83,12 25 124,7-25 1,5 0-716,26 28 807,15-41-4,27 7 23,1-26-6,-9-5 81,-13-8 0,-2-4 137,-2-7-103,-6 0 0,-6-3-20,-25-25-101,-1 13 8,-13 8 1,-2 4 8,5 11-56,-12-10-39,26 22-79,17 0 68,30-3 22,-1 1-6,21-1 23,-13 5 0,0 0 0,2 1-17,0-1 0,-3 4-140,-11 8 117,-9 2 51,-10 15 11,-19-2-5,-3 1 28,-4 4-23,3-7-28,4 13 17,5-12-11,7-1 11,22-8 22,5-6-8,-1-4 0,2-2 39,-6-5 1,0-3 69,28-6 22,-22-12-33,-25-2-39,-13-8-39,-6 4 13,-10-2 1,-3 0 47,-6-3-56,4 7 1,-1 3-7,-4 5-72,-1 10-95,7 12-348,1 10-2509,8 24-291,4-9 3282,6 14 0,1-29 0,2-1 0</inkml:trace>
  <inkml:trace contextRef="#ctx0" brushRef="#br0" timeOffset="14434">16047 1543 22010,'0'-7'1560,"7"-26"0,3-4-1274,-1 7-2878,5-17 0,-1-1 2788,0 12 332,-1-4 0,-1-6-402,-2-5 0,-1-2-93,-2 12 1,0-1 0,-1-3 68,-2-14 1,-2-2 0,0 5-61,-2 9 0,-1 2 31,-4-16 0,-3 6 997,-7 19-1048,-8 3-39,5 22 17,0 14-33,4 15 35,-4 23 1,0 6-8,-1 10 574,7-3 0,-1 11 0,6-5-648,9-3 1,6-2-44,-1-1 1,1 2 0,4-3-109,4-11 1,2-3-1,1-1-378,11 12 0,3-3-3916,10-1 0,0-5 4524,-16-16 0,0-4 0,24 15 0,-40-33 0</inkml:trace>
  <inkml:trace contextRef="#ctx0" brushRef="#br0" timeOffset="14624">15901 1136 24861,'43'-28'-617,"0"1"1,0-1 0,1 3 0,0 2 0,1 5 616,-1 10 0,1 6 0,-4 1 0,-3-2 0,-3 1 0,-1 0 0,0 0 0</inkml:trace>
  <inkml:trace contextRef="#ctx0" brushRef="#br0" timeOffset="14824">16831 1041 25623,'43'-17'-2820,"1"0"1,0 1 0,0 5 2819,-6 11 0,-3 3 0,11-2 0,-23 2 0</inkml:trace>
  <inkml:trace contextRef="#ctx0" brushRef="#br0" timeOffset="15005">16900 1235 20000,'-6'2'5786,"1"0"-5249,5-2-705,19-10-593,19 0-570,-6 0 1,2 1-3586,7 2 1,-2 1 3260,21-3 0,-21 5 0,-28 3 0</inkml:trace>
  <inkml:trace contextRef="#ctx0" brushRef="#br0" timeOffset="15601">17857 1333 13762,'12'-45'916,"1"0"0,0 0 0,2-6 0,-2 4 2130,2-9-2777,-10 37 1174,-3 10-1460,-1 8 910,-1 20-859,-2 10 5,-1 23-20,-5-4 1,-2 1-3,-2 13 1564,-2-6 0,-1-3-1564,1-14 5,-4 8 84,11-30 90,4-11-117,3-9-23,11-23-45,6-7-3,-2 4 1,2-2 5,1 1 0,2-2-6,6-7 1,3-2 10,4 0 1,0 2-80,-7 9 0,-1 1 68,2 2 0,1 6-2,11 10-17,-4 11 0,16 23-6,-26 1-123,8 26-6,-17-21-523,-2 4 0,1 5-2972,1 6 0,0-1-25,0-6 0,1-1 3062,1 3 0,-1-6 0,-3-18 1,-5-9-1</inkml:trace>
  <inkml:trace contextRef="#ctx0" brushRef="#br0" timeOffset="15908">18652 1381 17977,'22'-55'1942,"0"1"0,-7 13 0,0 4-604,6-11-917,-15 33-360,1 0-66,-6 17 33,-1 21-6,2 9-28,-2 6 18,9 20 10,14-4-3,-3-23 1,3-3 3,13 11 49,22-31-32,-34-16 44,3-8 0,-1-4 100,2-14-89,-9 8 1,-3-3 55,-5-8 0,-5 1-67,-2-16-3414,-7-10 3347,-4 38-350,0 6 215,5 13-2727,6 5-185,2 7 2489,8 8 0,-7-8 0,0 2 0</inkml:trace>
  <inkml:trace contextRef="#ctx0" brushRef="#br0" timeOffset="16467">19278 1525 26099,'23'-55'197,"1"1"1,-6 13-1,2 0 1,-2 3-176,3 2 1,0 1-15,0-1 0,0-2 31,5-17 1,-3 1-785,-2 6 882,-3-2 1,-4 5 35,-12 20-89,-6-2-67,-4 20 284,-11 10-285,-4 18 1,-1 5-22,-4 5 10,7 2 1,-2 8-1,7-2-5,7 0 0,6 0-164,-4 13 0,7 1 155,14-4 1,8-6-357,3-13 0,2-3 356,3-1 1,0-4-3,24 1-45,6-13 417,0-12-364,-7-17 0,-1-6 11,-20 10 1,-3-5-361,4-12 1,1-9 0,-6 0 353,-9-4 1,-3-2 2,-1 0 1,1-4 0,-2 2 5,-3-6 1,-4 2-4,0-1 0,-2 3 225,-3 17 1,-2 0-131,-2-18 1,-4 0 314,-1 15 0,-3 2-281,-8-17 0,-3 7-42,-7 17-50,-2 25-62,20 29 12,5 18-9,3-2 1,1 8 0,0-4-381,0-5 1,1 2 347,0 1 0,0 7 0,1 2 0,-1-6-304,1 12 0,0-3-635,0-9 1,0 1 0,0-2-3932,0 15 1,0-4 3517,-1-17 0,-1-4 1,1 8-1,0-33 1</inkml:trace>
  <inkml:trace contextRef="#ctx0" brushRef="#br0" timeOffset="53721">14834 2886 18090,'0'-5'3546,"0"2"-1643,0 3-1875,4-20 96,-4 25-23,-11 41-1746,1-5 1,1 3 1635,-2 5 1,-1 2-129,-1 12 0,0-3-522,6-25 0,0-2-254,-3 14 0,0-3-795,-3 3 1708,-1-11 0,10-25 0,-2-1 0</inkml:trace>
  <inkml:trace contextRef="#ctx0" brushRef="#br0" timeOffset="54095">15020 2753 10254,'-37'-44'1931,"-1"-1"0,1 1 0,6 6 1,1 1-1,1 10-1511,-28 10 11,19 15 0,-3 8-125,3 10 0,-1 6 1,0-1-641,-10-1 1,0 6 421,6 11 0,-3 11 1,2 4-1,7-1-1066,5 1 1,7 2 0,-1 0 978,0-9 0,-1-1 1,2 3-1,4 2 4,3 8 1,3 5 0,7-1 0,9-6-265,15-5 1,10-5 0,-1 1 247,-10 5 0,-2 2 0,11-7 1,23-7 1,11-8 0,-4-9 0,-8-10 1,4-6 9,-5-4 0,9-1 0,4-1 0,-1-2 0,-6-2-386,4-4 1,-4-2 0,3-3 406,-5 3 1,4-2-1,1-1 1,-3-1-1,-7-1 20,15-13 0,-9-7 14,-8-5 1,-2-7 0,-6 3-10,-8 6 1,-3-2 18,-1-2 0,0-7 0,-1-3 0,-7 2 57,-8-7 0,-7 1 0,-3 0-69,1-1 0,-3-1 1,-3 2-31,-3 6 0,-4 2 0,-6 6 18,-20-2 0,-8 10 557,-5 5 1,-2 5-940,18 7 0,-1 1 0,0 2-2457,-5 1 0,-2 2 1,4 2 2796,-3 3 0,5 2 0,-12 1 0,25 3 0</inkml:trace>
  <inkml:trace contextRef="#ctx0" brushRef="#br0" timeOffset="58438">14814 1830 24017,'14'-33'82,"3"15"799,10 51-948,-12-2 0,-3 2-13,1 17 127,-10-17 0,-5 0 185,-14 4 153,-14-5 303,-6-7 139,-5-8-231,1-7 240,1-8 16,-7-21-284,3-14-513,9 2 80,5-10-555,21 29-28,-2-7-335,6 15 217,1 0 32,2 11 554,1 5 115,0 5-87,4 18 68,6-8-137,10 10 24,8-12 48,9-6 340,-3-7-217,-2-8 0,1-3 356,19-7-1540,-15 1 1,0-2 1844,9-5 306,5-8 143,-27 9-278,1 0-423,-18 7 105,-6 4-343,-2 0-345,-6 6 0,-5 5 0,-13 9 0,-20 11 0,9-8 0,6-6 0,-3 1 0,-3-3 0,0-2 0,6-2 0,0-1 0,-6 2 0,3-4 0,-5-17 0,16-7 0,1-15 0,11-4-755,0-16-126,4 16 100,0-5-15,5 28 78,0 5 326,1 6 322,10 10 246,1 2 6,6 4-26,14 8 14,-13-12 78,30 13 33,-23-16-61,5-1 1,4-1 52,-2-6 0,1-3 69,0 1 1,-1 0 311,27-8 63,-26-1-580,-17 4-137,3-3 0,-13 6-49,0-1-42,-9 1 0,2 3 0,-2-2 0</inkml:trace>
  <inkml:trace contextRef="#ctx0" brushRef="#br0" timeOffset="58888">14812 1803 24491,'0'-2'3272,"0"-1"-893,0 3-417,-4-34-2682,2 29 152,-2-17 160,4 36 402,1 43-340,3-14 434,0 17-168,7-15-1245,-3-16 1123,0-3 61,-1-4 35,-6-14 563,2-1-822,-2-9 861,-1-8-159,0-1 170,1-27 47,1 13-152,4-13 0,1-2 522,2 1-161,3-14-763,-7 36 0,-5 15 0,1 11 0,-1 24 0,0 13 0,-1 8-549,-4-10 1,0-2 0,0-12-1,-5 24 1</inkml:trace>
  <inkml:trace contextRef="#ctx0" brushRef="#br0" timeOffset="178660">1141 4633 20005,'9'4'1249,"-2"5"-913,-10 3 84,-11 10-296,2-7-7,-10 4 292,-18-2 11,5-8-252,-7 1 415,10-32-410,23-3-10,3-29-85,17 14-33,8-5-34,0 21 23,6 3-29,-3 12 6,17 2-11,0 13 0,10 7-16,-9 13-18,-9 21 23,-16-10-332,-18-2 0,-8 1 323,-11-3 0,-4-1 14,1 1 1,-5 2 1,-3-4 0,-7 3-1,-1 0 1,6-5-475,-1-1 1,0 0 485,-5 3 1,-5 4 0,6-8 76,-14 1-2704,10-11 2777,8-9-51,15-12-61,18-9-34,18 0-17,-1 5 365,23 3-393,-12 9 293,8 1 1,5 2-445,4 2 0,4 1 4,-2 0 0,4 0 0,0-1 983,-4 0 1,0-1-1,2 0-1362,5-1 0,2-1 0,-2-4-1886,8-6 1,-4-4 1302,-9 3 0,-5-4-254,-9-4 0,-6-5-4591,0-16 5165,-9 5-627,-6-9 0,-4-4 1450,-3 7 0,-4-2 0,0-20 0,-2-4-379,-2 12 0,-2-2 0,0 1 956,-2 3 0,0 1 0,-1 1 24,1 0 0,0 0 1,-3 0 945,-8-3 1,-4 0 0,0 6-949,4 9 0,-4 3 211,-17-6 1,-10-2-1,0 8-873,-10 13 1,-3 8 211,14-1 1,-3 1 0,1 4-16,6 5 1,0 3-1,-4 5-127,2 6 1,-5 5 0,-1 3 0,0 2 0,4-1 50,0 2 1,4 0 0,0 2 0,-3 1-43,-3-1 1,-4 2 0,0 0 0,3 2 0,7 3 1,5 4 0,6 2 1,5 2-1,4-1 169,5 5 0,7 1 0,1-1-180,1-1 1,1 0-1,3 3-89</inkml:trace>
  <inkml:trace contextRef="#ctx0" brushRef="#br0" timeOffset="178660">0 5151 13455,'13'44'-1,"7"6"0,6-2 0,1-8 295,4-10 0,4-6 0,6-2-390,3-1 1,7 0 0,5-1 0,1-2 0,-1-4-26,2-4 0,1-4 0,1-3 0,0-1 0,1-1 42,0 0 1,1-2-1,0-1 1,-1-1 0,0-3 65,-1-1 1,0-2 0,-1-2-1,-2-1 1,-4-3 41,0-1 1,-3-2-1,-2-3 1,-3-4 83,-1-3 0,-2-4 1,-2-2-1,-5 0-48,1-7 0,-5-1 1,-3-3 21,-3-7 1,-4-4 0,-5 4-27,-5-2 1,-8-1 76,-5 4 0,-5-2 0,-7 4 554,-16-6 0,-7 4-645,7-5 1,-7 6-13,-1 22 1,-5 4-1,0 7-69,-4 5 1,-2 8-357,3 1 0,-3 3 0,3 2-2657,-9 6 0,4 4 3047,1 3 0,7 2 0,8 5 0,20-8 0</inkml:trace>
  <inkml:trace contextRef="#ctx0" brushRef="#br0" timeOffset="178660">-1 5013 13441,'1'45'8</inkml:trace>
  <inkml:trace contextRef="#ctx0" brushRef="#br0" timeOffset="179134">3323 4940 21495,'-6'-43'657,"1"1"0,2 1 1,-1 17-625,0 26-27,2 7-29,-1 21-139,-2 25-526,0-6 240,1-8 0,0 2-1096,1-10 1,0 0 1543,-1 13 0,0-1 0,0 6 0,0-8 0</inkml:trace>
  <inkml:trace contextRef="#ctx0" brushRef="#br0" timeOffset="179508">3685 4588 11855,'0'-9'6425,"0"2"-5411,0 7-499,-66-54-95,29 54-3063,-13-11 1,1 7 2704,16 40 687,10 11 0,10 5-758,19-13 1,6-1 8,-4 7 0,4-3-386,7-10 1,3-7 402,10-5-1607,6-13 1657,-14-8 2033,29-32-1787,-30-1-122,7-14 16,-19 13 466,-11-9-466,-3 18 1950,-24-32-2062,7 38 3314,-14-8-3476,15 24-79,5 11-7,6 10 223,4 3-1923,7 25 436,3-19-991,4 18 1560,10-5 0,-12-21 0,6 7 0</inkml:trace>
  <inkml:trace contextRef="#ctx0" brushRef="#br0" timeOffset="180158">4089 4787 13760,'2'-3'7656,"-1"1"-6703,-1 2-925,-6-4-11,5 19-6,-5 6-5,6 12 33,1 28-17,-1-28-22,1 18 11,-6-17 34,-4-1 11,2-6 487,-1-7 23,6-24-247,4-8-5,6-14-6,6-6-174,1 4-27,2 1 150,15-9-195,5 13-62,2-5 0,-6 19 0,-14 16 56,10 23-56,-3 3 2,-9-6 1,-2 2-6,-3 2 1,-2-1 2,5 11 0,1 14-11,-7-28 72,10-1-5,1-20-27,4-9-1,-3-14 56,4-9 0,1-4 14,-6 0 0,-3-4 79,2-6 0,-1-5 1,-3 3-203,-6 1 1,-5 2 80,-1-5 0,-5 6 146,-14 6-1,1 13-156,3 5-11,1 4-45,10 9-1,29 32 15,-7-7 0,2 4 0,4 5 0,-1 1 5,-2-3 0,-3 1-19,-9 2 0,-4-1 295,-3 14-396,-8-8 0,-2-1-51,-5 4-469,-18 10-758,3-26-2004,-5 1 3394,4-12 0,12-8 0,6-6 0</inkml:trace>
  <inkml:trace contextRef="#ctx0" brushRef="#br0" timeOffset="181025">5092 4956 15444,'4'0'5377,"-1"0"-3143,-3 0-1993,9 3 123,5-1-269,12 1 128,1-6-155,-5 0-12,-3-5 608,-3-11-379,-8-10-212,-1 2 151,-19-14 62,-7 20-213,-1-2 62,-8 11-23,-2 13-56,-4 14-51,5-1-5,5 31 23,17-10-29,2 20-3392,8-17 3387,5-2-6,10-2 6,6-12 0,1-1 11,10 10 0,-3-14 0,-1-3 6,2-10 10,16-7 40,-7-16-33,-8-1 22,-5-16 5,-13 5-28,0 1 18,4-7 3374,-9 18-3319,17-19-72,-14 23-18,35-15 6,-21 26-11,13 0 0,-16 11 73,0 19-39,-9 4-23,5 22-5,-13-11-15,-2-7 1,2 1 30,18 21-5,-3-5 11,7-14 28,-5-33-11,4-14 0,2-5-23,13-2-1704,-3-9 0,-1-5 1713,-17 6 0,-2-5 19,8-19 0,-3-4-306,-8 16 1,-3-2 277,1-17 1,-4-2 27,-9 16 1,-4 2 2,-1 2 0,-2 0 28,-4 1 0,-2 3 20,-8 2 112,-4 5-28,7 12-174,4 4-11,4 10 11,8 44-11,1-11-8,2 7 1,1 10 0,0-1-41,3 9 1,0 0 951,-3-13 0,1 0 1,1 1-995,0 7 0,2 1 1,-2-7 377,-2-15 1,1 0-846,5 13 1,1 6 0,1-8-1337,5 6 1050,-6-10 0,2-11 27,-1-29 0,-9 0 0,1-12 1</inkml:trace>
  <inkml:trace contextRef="#ctx0" brushRef="#br0" timeOffset="181183">6170 4965 18156,'-44'-15'1626,"0"0"1,1-1-1,11 3-1491,25 8 16,21-6-151,5 7-219,17-1 1,6 0-782,-6 3 0,-1 0-3824,8 0 0,0-1 4824,-2 2 0,-5 0 0,-7 0 0,-2 0 0</inkml:trace>
  <inkml:trace contextRef="#ctx0" brushRef="#br0" timeOffset="181617">7078 4661 25152,'-36'19'95,"13"26"1,6 9-1104,11-19 0,3 2 939,-3 13 0,1 8 0,1-7-57,1-17 0,4 1-2529,11 20 0,9 9 0,0-10 2655,-1-16 0,1-3 0,-1 5 0,2 2 0,-1-11 0,6-13 0</inkml:trace>
  <inkml:trace contextRef="#ctx0" brushRef="#br0" timeOffset="182141">7681 4807 20660,'-8'-2'2644,"2"1"-1535,6 1-314,0 0-688,-51-16-57,40 12 130,-33-12-85,52 16-5,2 0-12,-2 1-11,-4-1 96,-1 1 111,0-5-224,0-1 1,2-6 27,4-10 1,11-13-35,7-4-21,12 0-18,-13 19-5,7 11-16,-15 16 10,3 1-5,-6 9 5,2 25 1,-9-12-32,-7 22 1,-9 8 5,-19-7 0,-5-1-303,15-14 1,1 1 0,-5-1 329,-10 2 0,-6-1 1,3-5 8,2-4 1,-1-3 58,-9 3 1,1-3 13,-5-4-38,10-16-7,30-24-3002,11-21 2997,2 11 6,13-25-34,6 23-31,2 11 0,4 3-137,22 0 75,-22 10 1,2 4-731,10 7 0,0 4-897,-6-2 1,2 1 1719,1-1 0,3 1 0,-5-1 0,21 5 0,-5-4 0</inkml:trace>
  <inkml:trace contextRef="#ctx0" brushRef="#br0" timeOffset="182368">8376 4574 22809,'-12'-49'1054,"0"0"0,-1 0 1,0-12-1,-1 10-830,0 22-86,9 21-115,9 17 10,3 5 0,20 35-496,-4-5 446,0 6 0,3 12 1,-3-1-937,-9-15 0,-3-1 0,0 4 835,2 7 1,1 6-1,-3 2 1,-6-4-274,-7-9 0,-4-2 1,-4-1-1,-3 0 158,-7 6 0,-6 1 0,-2-3 1,4-4-1,3-7 0,3-3 1,-4-3-1,-17 13 0,0 0 1</inkml:trace>
  <inkml:trace contextRef="#ctx0" brushRef="#br0" timeOffset="216500">16711 6513 10698,'8'-50'1293,"0"0"1,-1-1 0,0 6 0,-1 1 0,-1 0-157,-3-2 0,-1-1 0,-1 3-1580,1-4 1,-1 0 580,0 4 1,0-2-1,0 5 30,0 7 0,0 3 359,-1-21 550,1 8-696,0-3-342,0 24 355,0 29-371,0 27-1,0 10-11,0 9 20,-4 5 0,0 8-1014,0-21 1,1 2 0,-1 1 982,0 3 0,0 1 0,-1 2 7,1-1 0,-2 4 0,1-2 0,1-6-765,-1 2 0,1 1 755,-1-3 0,0 6 1,0 2-1,0-4-335,0 3 1,1-2 0,0 2 337,0-2 0,0 2 0,0 2 0,0 0-3,0 1 0,0-1 1,1 3-1,0 3 0,1-4 0,0 4 0,0 3 1,0 0-1,0-1 0,1-3-239,-1 0 1,1-3-1,0 0 1,0 1-1,0 3 240,1-8 1,0 4-1,-1 1 1,1 0-1,0 0 1,1-3-1,-1-2 4,1 6 0,0-2 1,1-2-1,-1-2 0,1-1-4,0 2 1,0-3 0,0 1 0,1 2 4,0 4 0,0 4 1,1 2-1,0-2 1,0-5-3,-1-5 0,0-3 1,1-1-1,-1 4-2,1 2 0,0 4 0,0 2 0,0-2 0,0-3-32,-1 0 1,1-3 0,-1-1 0,1 3-788,0-1 0,0 1 0,0 2 0,0-2 0,0-4-2457,1 12 0,1-4 0,-1 1 2904,0 4 0,1 1 0,-1-12 0,3 5 0,-6-45 0</inkml:trace>
  <inkml:trace contextRef="#ctx0" brushRef="#br0" timeOffset="217333">19156 5993 15300,'-7'-35'2800,"0"-1"1,3 8-2552,-4-7 0,2 2 816,7 16-953,2 9-39,3 0 5,8 18-22,-2 2 168,12 36-89,-9 2-36,-7-11 0,-1 7 0,-2-2-620,-1 6 1,-3 1 557,-1-3 1,-2 3-1,0-4-26,-2-4 1,-1 1 14,-2 6 0,0 4 0,1-4-7,0-6 1,1 1-2,0 6 0,0 9 1,0 1-1,1-4-714,1-5 0,0-2 0,0 3 710,1 3 0,-1 5 0,1 0 0,0-1-6,1-7 1,0-2-1,0 1 1,0 0-2,0 1 0,1 2 0,-1-1 0,1 0 2,1 1 1,-1 0 0,1 0 0,0 0 8,0 1 0,1 1 1,-1-2-1,1-1 0,0 4 1,0-2 0,0 2 2,1-6 0,-1 3 0,1-2 0,-1-5 7,1 12 0,0 2 33,0-13 1,-1 8 0,1 3-1,0 1 1,0-3-22,0-6 0,-1-2 1,0 0-1,1 1 1,-1 2-24,0-1 1,0 3 0,0 1-1,1 0 1,-1-2 0,-1-3-13,2 9 1,-1-4 0,0-1-1,-1-2 17,0 8 1,-1-3 0,1-1-33,-1-6 1,0-1 0,0-2-529,-1 15 0,1-1 538,-1-12 0,-1 2 0,1-10 0,-1 5 0,-1-13 0</inkml:trace>
  <inkml:trace contextRef="#ctx0" brushRef="#br0" timeOffset="225060">17842 9554 12009,'4'-43'1032,"0"0"1,-1 6 0,0 6 1435,-2 17-2316,-1 8 1098,-2 22-1177,-2 12 649,-3 27-725,0-13 0,1 0-25,-4 19 761,4-23 1,-1 1-1415,0 1 1,0 1-2454,1 0 0,-1 0 779,-1 1 0,2-2 2355,1-4 0,1-8 0,3-16 0,1-5 0</inkml:trace>
  <inkml:trace contextRef="#ctx0" brushRef="#br0" timeOffset="225451">18072 9299 8803,'-26'-58'1868,"-1"1"0,5 17 0,-3 2 0,-4 13-1179,-24 20 0,-3 12-613,16-9 0,0 4 22,-8 15 1,-5 10 0,7 4-54,12 3 0,6 5 0,-1-1-634,-1-2 1,1 0 0,0 3 595,-4 11 1,1 5 0,4-1-8,10-6 0,3 0 0,2 0-6,-1 1 0,2 0 1,2-1 1,2-2 0,2-1 1,4-2-25,7 13 0,8-5 423,3-13 0,7-3-442,5-4 1,7-1-1,-2-2 134,4 0 0,5-5-147,0-9 0,7-2 0,2-3 0,-7-2-359,4-3 0,-1-4 428,-2-1 1,5-2 0,1-1 0,-4-3 38,-2-4 1,-3-2 0,2-4 35,2-3 0,3-2 0,1-4 0,-3-2-6,-2-4 0,-2-3 1,-2-1-1,-1 1-550,7-6 0,-3 1 0,-4-2 494,-6-2 1,-4-1-1,-7 4 14,-8 3 1,-4 0-300,0-15 0,-7-5 300,-10 12 1,-7-1-1,-2 0-13,-2 2 0,-3 1 1,-6 2-22,-9-3 1,-7 3 0,-5 6-413,5 14 0,-4 6 1,-2 3-1,2 1-2868,-7-1 0,0 3 0,2 1 2624,0 2 0,1 1 0,9 2 0,-8 3 0,53 1 0</inkml:trace>
  <inkml:trace contextRef="#ctx0" brushRef="#br0" timeOffset="266648">16157 9847 14386,'-43'0'623,"0"0"0,-1-1 0,-15 1 1,24 0-48,59 3-172,38 1-250,-9-2 0,6-1-1043,-4-1 0,4-1 0,-1 0 911,-3 0 1,-1 0-1,2-1-7,-10 0 1,2 0-1,0 0 1,3-1 5,8 0 0,4 0 0,-1 0 0,-2-1-505,-10 2 0,-3-1 1,3 0-1,6 0 491,-5 1 1,5-1 0,5 1 0,2-1-1,2 1 1,-1-1 0,-2 1 0,-3-1-299,4 1 0,-3 0 0,-1 0 0,0 0 0,2 0 0,4 0 287,-10 1 1,4-1 0,1 0 0,1 1 0,1-1 0,0 0 0,-1 1 0,-1-1 0,-3 1-143,5 0 0,-1 0 0,-2 0 0,0 0 0,-1 0 0,1 0 1,2 1-484,-4-1 0,3 0 1,0 1-1,1 0 0,-2-1 1,-1 1-1,-2 0 0,-4-1 596,8 1 0,-4 0 1,-3-1-1,-1 1 1,0 0-1,11 0 1,1 0-1,-7-1 1,-17 1-1,-15 0 1</inkml:trace>
  <inkml:trace contextRef="#ctx0" brushRef="#br0" timeOffset="269414">4385 6953 16266,'-35'-18'400,"-1"1"1,-18-11-1055,25 54 1,3 12 647,0-1 9,2 2 0,0 1 1474,-1 15-1578,11-15 1,4 1-136,8 17 1079,9-8-1320,29-24 79,5-18 124,18-7 190,-9-8 555,-10-9 0,-1-3-392,14-15 63,-13 4 1,-1-1 115,6-12 3105,-11 5-3077,-15 14-62,-12 16-17,-2 1-151,-18 30-45,7-10-22,-12 28 6,16-18 38,20 8-22,-2-11 275,17-9 1,6-5-97,18-8-137,-23 2 1,0-3 231,21-16 118,-27-2 325,7-17-509,-15 9 162,-5-12-107,-13 13-66,-6-3-79,-3 4-45,-4 7-73,4 9-101,1 4-156,5 6-225,1 2-498,3 6-1317,4 4-5538,3 9 7824,-1-1 0,-3-6 0,-4-5 0</inkml:trace>
  <inkml:trace contextRef="#ctx0" brushRef="#br0" timeOffset="270080">5113 6958 24861,'21'-19'73,"3"16"-85,-6 29 1,-1 8 0,6 11-2828,-10-10 1,-2-1 2838,-6 7 1431,-1 2-1375,-7-15 944,-3-13-838,-2-10-44,0-10-50,2-9-29,4-8-11,3-6 3392,5-1-3426,4 0-353,21-11-246,-2 14-543,18-6-622,-5 18-1288,2 6-880,0 4 410,-5 3 1702,-9 1 2291,-10-1 1557,-10-4 823,-6-4 2667,-6-17-3653,-1 6-1097,-2-5 392,-1 9-96,1 4-576,2 1-442,1 4-18,3 5-22,3 3 11,11 7-11,11 9-1716,0 1 1,1 2 1693,12 12-20,-9-4 0,-2 4-94,1 20 88,-13-17 1,-2 1 13,-3-1 1,-6 0 47,-11 2 0,-6-2 42,-10 7 45,-20-9 73,11-42-118,14-3 79,4-21 55,17-13-173,7 4-51,15-11-106,11 20-33,-1 8-455,19-1 3429,-19 12-4314,4 2 1,0 1-366,2 3 1878,-2 1 0,-2 2 0,-17 4 0,8 0 0</inkml:trace>
  <inkml:trace contextRef="#ctx0" brushRef="#br0" timeOffset="270956">6178 7031 17266,'-7'6'7522,"2"-1"-6821,5-5-281,0 0-415,20 1 23,7-3-16,25-5 4,-19-3 1,1-3 25,-3-3 0,0-1 14,-3-1 0,-3-1 28,7-17-5,-22 8 16,-13 3-95,-3 10 22,-14 4 1,-2 9 16,-7 4-22,4 2 16,-5 12 1,10 11-85,1 21 40,12 5-1738,15-11 0,6-2 1682,5 6-165,12-5 1,4-4 147,0-10 50,-8-7 1,2-1-68,10-6-2118,0-9 2230,-8-6 11,4-23 40,-15-13-45,-1 1 2219,-2-2-2186,-1 8 166,3 1-165,8-6-12,6 7 11,4 9-38,0 10-46,6 16 23,-11 11 11,1 15 0,-14 5 3392,-7-5-3381,-3 5 23,-5-10-34,2 7 16,-1-16 12,6-4 12,6-20-40,1 1-3387,5-6 3398,7 0 1,4 1-12,4 2 5,-7 4-10,-12 6 16,-7 0 0,-7 1 3392,-2-1-3252,-1-1-106,1-3 39,9-17-45,2-4-1662,5-13 0,0-4 1662,4-7-1112,-2 0 1,-2 0 1162,-3 4-136,2-13 323,-15 16 1,-2 0-138,-1-1 42,-5-2 0,-2 3-26,-4 17 2099,-2-2-2137,5 15 3212,5 8-3313,1 1 322,2 17-406,0 12 50,0 8 3,1-6 0,0 4-11,1 9 0,1 4-539,2 12 0,0 3 446,2 1 1,1-1-186,2-2 1,7-1-475,2-18 1,6-1-1,-1-4 147,-1-2 0,2-2-395,12 8 0,3-7 412,-7-22 0,-3-5 0,-3 2 0,13-2 0</inkml:trace>
  <inkml:trace contextRef="#ctx0" brushRef="#br0" timeOffset="271146">7429 7042 21730,'-4'-1'4190,"0"0"-3848,4 1-382,53-45-464,-7 30 112,-7-9 0,2 1-1238,15 17 1630,-21 4 0,-3 0 0,-2 0 0,13-1 0</inkml:trace>
  <inkml:trace contextRef="#ctx0" brushRef="#br0" timeOffset="271537">8613 6869 22750,'43'-9'-737,"0"0"0,1 0 0,14-3 0,-6 3 0,4 5 0,-23 1 0</inkml:trace>
  <inkml:trace contextRef="#ctx0" brushRef="#br0" timeOffset="271728">8732 7129 27090,'59'-18'-958,"-1"0"0,2-1 1,-4 3-1581,-16 5 1,-2 2 2537,7-2 0,-8 1 0,-18 5 0,-4 0 0</inkml:trace>
  <inkml:trace contextRef="#ctx0" brushRef="#br0" timeOffset="272157">10304 6877 22066,'8'-51'1497,"1"-1"1,-5 2-1,-3 6-1200,-6 12-252,-4 7-45,5 21-34,3 8 34,0 11 6,0 20-34,4 22-20,-1-19 1,0 3-798,1 5 0,-1 2 355,0 3 0,0 0-502,-1-1 1,-1-1-2758,-1-4 0,0-3 3749,-1 19 0,0-27 0,1-20 0</inkml:trace>
  <inkml:trace contextRef="#ctx0" brushRef="#br0" timeOffset="272498">10453 6447 20269,'-38'-29'693,"0"0"0,0 1 1,-16-8-1,1 8-483,15 19 0,-1 7-48,-7 11 1,-1 9-65,-1 14 0,3 9-926,14-9 0,2 3 0,1 4 832,1 8 0,3 3 0,2 4-12,7-5 1,3 3 0,1-1 0,2-2 1,-1-1 1,2-2-1,1 3-1,2-2 0,0 4 0,3 0 0,4-4-671,8-1 1,4-3 0,0-2 682,1 13 1,6-3-23,6-11 0,8-2 0,3-8-8,16-7 0,5-10 27,-9-1 0,5-3 0,3-6-56,-9-7 0,3-5 1,3-4-1,-1-3 0,-2-2 124,-1-4 1,-1-3 0,-1-3 0,-1-3 0,-1-3-25,-3-2 1,0-5 0,-1-1-1,-1-3 1,-4 1 0,-3 0-111,-3-1 0,-2 1 0,-4-1 0,-4-1 0,-5 0 89,-3-11 0,-6-2 1,-7 2-1,-9 7 8,-12 6 1,-9 5 0,-4 6 503,-10-7 1,-12 9-538,3 17 0,-14 4 0,-4 4 0,4 1 0,12 0 0,2-1 0,2 1 0,-7 4 0,0 0 0,-1 1 0,1-1 0</inkml:trace>
  <inkml:trace contextRef="#ctx0" brushRef="#br0" timeOffset="295796">14329 3684 20722,'-43'30'186,"0"0"0,0 1 1,-1-1-1,1 1 0,-1 0 1,0 0-1,2-1 0,3-3-97,-1-1 1,2-3 0,3-1-1392,-4 4 1,1 0 1329,-5 3 0,1 2 328,9-4 0,5 1-2445,-1 13-776,19-12 2865,25-14 0,-5-13 0,1-1 0</inkml:trace>
  <inkml:trace contextRef="#ctx0" brushRef="#br0" timeOffset="296046">15107 3677 24122,'30'20'67,"1"0"0,21 17 0,-1 1-187,-21-14 0,0 1-3105,13 10 0,0-1 1740,-15-10 1,-3-2 1214,17 14 1,-29-23 0,-2-4 0</inkml:trace>
  <inkml:trace contextRef="#ctx0" brushRef="#br0" timeOffset="298055">13021 4805 24038,'-21'-58'297,"5"10"-286,14 55 39,0 9-33,-3 16-17,-9 28-1688,2-19 1,0 0 1692,2-9 1,1-1-1124,-5 8 1,2-6 1145,6-16 230,-1 3 184,7-19-77,7-14-96,8-10-152,3-5 40,3 0 0,2-2 1880,15-15-1964,-11 13 0,2 0 44,16-11 3136,-7 13-3236,-12 13 5,0 10-5,-9 12-22,9 8 16,-9 5 611,10 22-678,-8-6-129,8 18-610,-6-7-8817,5 4 8764,-7-13 0,-2-9 0,-11-19 0</inkml:trace>
  <inkml:trace contextRef="#ctx0" brushRef="#br0" timeOffset="298706">15346 4740 16510,'0'-6'3489,"0"-25"1,0-4-2796,1 11-408,-1-10 0,1 2-180,1 22-106,1 7 17,0 7 28,6 28-29,-4 4-2,0 4 0,-3 1-2571,-4 10 2568,-4 12-1,-7-13 23,5-15-16,-3 4 179,8-23 488,7-17-292,8-11-230,1-6-5,9-9 70,2-2 0,1-1-154,3-5 13,8-4 1,2 0-8,9 4 2492,1 0-2576,10 16 5,-33 19-62,24 13-627,-23 6 1,-2 4-3241,16 17 3929,-12-6 0,-4-2 0,-10-7 0,0 0 0</inkml:trace>
  <inkml:trace contextRef="#ctx0" brushRef="#br0" timeOffset="323397">9988 6980 16532,'-5'-4'3356,"0"0"-2365,5 4-627,0 0-51,-1-63 197,15 31-255,-1-12 0,5 0-90,7 24 1,3 4-94,19-10 35,6 6-68,1 30-45,-15 8 6,-14 2 0,-4 5 6,-9 14 16,-10 23-22,-7-23 0,-7 15 6,-4-18 0,-5 1 16,-2-3 0,-1 0-14,-3 7 1,1-2-198,3-9 0,2-4 200,3 1 12,9-7 66,8-11 443,12-2-414,-3-4-29,11-5 57,20-11-157,-10 3 5,4-3 1,4-1-68,-7 4 0,3-1-959,24-6 1,4-1-291,-6 2 0,-1 1-294,2 0 0,-3 1 1616,-8 2 0,-6 1 0,-9 2 0,-2 1 0</inkml:trace>
  <inkml:trace contextRef="#ctx0" brushRef="#br0" timeOffset="323962">9916 6898 21047,'12'-35'112,"0"-1"0,10-19-112,-9 51 5,-5 3-10,-6 1 27,-1 1-5,-1 1 11,0 2 11,0 2-11,0-2 17,0 3 33,-1-1-39,-2 1 40,-2 0-57,2-3 62,-2 1-39,2-4 5,1 1 321,1-1 189,0-1-560,3 6 0,-2-4 0,2 3 0</inkml:trace>
  <inkml:trace contextRef="#ctx0" brushRef="#br0" timeOffset="326589">10255 7099 16140,'5'-49'1267,"1"1"0,-1-1 1,3-16-1,-3 8-113,-4 8-246,-7 10-348,0 4-443,-3 17-156,3 15 67,2 19 11,-2 35-22,3-18 0,0 3-211,-1 13 1,0 2 195,0-2 1,0-1 2,1-1 1,-1 1 14,-1 6 0,0-2 5,0-16 0,1-3 25,-4 27 253,3-39 946,4-24-1103,0-11-68,0-31-16,1-10-29,-1-6 191,1 22 1,-1 2-208,1-11 28,-1 3 0,-1-1 55,-2-10-27,-3-2-50,1 30-57,2 22-72,-2 14 111,-3 15 1,-7 25-9,5-13 0,1 2 3,0-5 0,0 2-14,-6 25 0,1-2 8,7-26 1,1 0-211,-2 10 1,-1 4 0,2-5 215,0 16 5,4-19 1,0-4 150,3-8-21,1-14 44,0-20-129,0-14 18,0-39-60,0 26 0,0-2-71,0-2 0,0-1 68,1 6 1,0-2-1556,3-15 0,1-1 1564,0 10 0,1 0-6,2-16 1,1 1-33,-3 22 0,0 4 52,3-11-22,-5 21-73,-2 13 542,-1 14-475,2 13-11,3 21 5,2 23-5,-1-3 8,-5-16 1,0 5-10,-1-2 1,-2 3 0,1-4 8,0 0 0,0 0-3,-1 19 1,1-4 92,1-14-81,1-20 167,2 2-100,0-34-62,-1-7 12,2-29 10,1-7 2737,-1-7-2770,-1 14 0,1-2 25,2-8 0,1-2-20,-1 3 1,2-1 11,0-5 0,0 4-6,1-3-33,-3 11-1,-6 31-61,1 0 45,-2 24 39,0 14-11,-2 22 5,2 3 6,-2 2 0,-1 3-3,0-12 1,0 1-6,0 4 1,0 4-1,-1-4-1588,1 3 1,0-4 1595,-1-1 0,1-5-6,1 5 445,2-15-327,-1-17 28,1 0-123,0-46-12,0 10 17,0-17 1,0-7-329,1 13 0,-1-1 309,2-18 0,0-3 2,1 6 1,0 1 8,1 2 0,0 1 1540,0 3 1,-1 4-1544,1-8-17,-4 13-44,-1 29 22,-2 8 6,-5 19-18,-3 24 40,0 3-11,4-7 0,0 7 0,1 0-653,1 11 1,1 0 667,0-9-1,0 3 1,2-4-21,4 12 1,2-8-6,1-5 816,8-10-749,-7-32-17,2-13-17,-1-6 28,9-46-28,-9 28 1,-1-2-481,3-6 0,-1-4 485,-2-2 1,-1-3 0,0 1 0,0-7 0,0-1-10,0 5 1,0-3-1,-1 2 27,0-11 0,0 7 409,-2 20 0,0 3-437,-1-14-17,-2 39-17,-1 9 17,-1 14 22,0 21-28,1-4 0,0 2-25,1-3 0,0 4-3235,2 19 0,0 9 0,0-8 2535,0-18 0,1-1 0,-1 7 0,1 4 0,-1-13 1,0-18-1</inkml:trace>
  <inkml:trace contextRef="#ctx0" brushRef="#br0" timeOffset="329778">13029 4966 7526,'-4'-3'6727,"1"1"-1596,3 2-3972,-18-17-1047,13 13-73,-14-14 157,14 26 17,-5 5 11,-9 10 11,-9 6 6,-6 0 50,-2-2-3022,3-7 3051,13-8 301,6-6-246,11-9-106,-1-15-202,2 2 45,0-24-28,11-11-72,-1 9 4,7 6 1,4 3 3403,4 6-3401,6 3 1,3 3-36,0 8 21,6 4 1,2 3-224,-3 9 218,1 3 0,-1 4-6,0 9 6,-2 7 0,-2 5-39,0 23-1627,-17-1 1,-7 2 1665,-8-20 0,-7 0-6,-13 21 1,-9-2-449,-2-15 1,-4-2 454,5-7 1,-2 1 0,-1-1-959,-16 11 0,-1-4 968,3-5 1,2-4-595,5-5 0,4-4 605,-5 1 1340,16-8-1311,31-15 591,14-4-614,20-5-28,8 0 0,4 1-3,-8 1 0,1 0 687,-3 2 1,2-1 0,0 0-823,-2 1 0,-1 0 0,-2 0 1394,3-1 1,-2 0-1739,18-5 1,-2 0-421,-23 1 0,-1-1-860,8-3 1,-1-4 1761,-3-5 0,-4 0 0,4-3 0,-11 0 0</inkml:trace>
  <inkml:trace contextRef="#ctx0" brushRef="#br0" timeOffset="330157">13666 4533 10943,'-45'-27'1007,"0"-1"0,1 1 1,-1 0-1,1 2 1,-1 1-1,1 3 1,2 5-1188,-2 7 0,2 4 0,-2 4 325,-2 0 1,0 4 0,-2 3-522,-11 8 1,-2 5 0,4 1 416,15-4 0,3-1 0,-1 5 19,0 3 0,-2 4 1,1 2-1,2 5 56,1 8 0,3 6 1,1 1-1,2-3-77,-2-1 0,2-2 1,0 5-2,7-5 0,-1 6 0,1 1 0,3-1 0,5-4-5,5 3 1,7-3 0,0 0-21,-2 0 0,2 0 0,4 1 18,4 5 1,5 2 0,4-4-4,9 7 0,7-2-21,-3-12 1,2 0 0,4-3-20,4-4 1,4-3 0,2-4-12,4-4 1,4-4 0,2-3 9,5-3 0,2-4 0,2-4 18,-13-4 1,2-2-1,-1-2 1,1-2 24,1-1 1,0-2 0,0-2 0,-1-2 15,0-2 1,1-3-1,-3-1 1,-1-1-4,3 0 0,-3-1 0,1-6 110,-8-1 0,3-6 1,0-3-1,-3-1 1,-4 0-21,-2-3 0,-5-1 0,-1-1 0,1-3-70,0 2 1,2-3 0,0-1 0,-3 0 0,-4 3-14,2-15 1,-7 2-1,-4 3 23,-3-8 0,-10 2 39,-14 14 0,-6 0 0,-1 5-76,1 0 1,-8 3-15,-14 0 0,-13-3 1,-5 4-1,4 7-362,4 11 0,2 7 1,-5 0-1628,6 1 1,-5-1 0,-2 0 0,3 3 0,5 2 1251,-2 3 0,5 4 1,3 1-1,-9 1 1,9 1-1,15 0 1</inkml:trace>
  <inkml:trace contextRef="#ctx0" brushRef="#br0" timeOffset="355068">581 10284 21077,'-5'-3'557,"2"1"4380,3 2-4564,-10-64-305,24 40 247,-9-13 1,6 3-176,36 24-266,-6 8 0,1 3-803,9 2 997,-16 1 1,-2 2-35,0 11-736,-8 7 62,-11 33-138,-21-9 564,-6-14 1,-4-1 162,-14 2 258,-14 4 18,18-18-63,-15 7 379,15-15 154,-2-2-298,10-8-210,7-8-359,5-4-214,5-3-93,4 1 269,9 2-3122,24 4 3301,-5 1-116,1 5 0,2 2-70,23 8 168,-20-1 0,2 2-176,-2 1 0,-1 1 147,-5 1 1,-4 2 23,7 15-228,-26 1 40,-26-8 1,-10-2-86,3-5 0,-3-2 1140,-17 6 1,-3-4-1919,7-8 1,1-4 296,8-1 0,1-1-1263,-27-4-5392,12-14 7463,15-4 0,4 2 0,18 3 0</inkml:trace>
  <inkml:trace contextRef="#ctx0" brushRef="#br0" timeOffset="355434">764 9913 10550,'0'-9'4475,"0"1"-4411,-31-1 0,-12 5 1296,-9 13-747,-6-6 1,-2 4-118,18 13 0,4 6-146,-3 5 0,1 3-505,0 7 1,2 4 245,14-11 1,1 2-1,2 1-46,2 4 0,1 1 0,3 1-21,1 2 0,3 1 1,4 3-28,5 0 0,3 4 0,3 0 0,4-3-14,3 2 1,5-3-1,4 0-434,1-2 1,3 1-1,4-2 1,4-7 420,13-3 0,6-8 0,-1-4 5,-5-3 1,0-3 0,0-3-2,3-2 0,0-3 0,1-3-8,3-2 1,-1-2-1,2-3 39,-1-2 1,1-3 0,1-1 22,7-3 0,2-3 0,-3-3-364,-8-3 0,-2-4 1,-3-3 432,-8-2 0,-3-2 0,-4-4-166,-5-1 0,-4-2 1,-4-5 170,-2-13 1,-5-5 0,-3 3-69,0-5 0,-5-2 22,-6 8 0,-3-6 0,-3-1 0,-1 8 26,-4 9 0,-2 4 0,-1-1-19,-1-9 1,-1-2-1,-4 5 51,-4 10 0,-5 5 0,-4 5-75,-7 6 0,-4 4 1,1 2-80,-10-7 1,-3 4-96,2 7 1,-5 4 0,4 5-662,2 6 1,2 5 795,9 0 0,-1 2 0,4-1 0,4 0 0,4 1 0,-17 12 0</inkml:trace>
  <inkml:trace contextRef="#ctx0" brushRef="#br0" timeOffset="356285">2785 10443 21472,'1'-52'1017,"0"0"1,-2 2 0,-1 10-615,-4 24-397,-2 3-96,3 16 96,2 6-1,3 11-61,0 17-201,1 15-760,0-15 0,0 1-42,1 4 1,0 0-3331,1 0 1,0-3 3828,0-4 0,0-4 0,2 6 0,-2-19 0</inkml:trace>
  <inkml:trace contextRef="#ctx0" brushRef="#br0" timeOffset="356651">3036 10065 19568,'-43'6'46,"0"-1"1,3 12 0,10 6-75,20 19 12,13 17 66,17-24 12,1-12 240,12-5 286,-7-11-230,1-3 381,2-11 578,-2-21-992,-8 7-51,-2-14 158,-15 11-141,-7-3-78,-4-5-45,-7 4-51,-2 5-83,1 8-141,2 8-189,3 4-270,0 11-627,0 11-1943,2 14 3136,3 14 0,5-20 0,2 0 0</inkml:trace>
  <inkml:trace contextRef="#ctx0" brushRef="#br0" timeOffset="357350">3373 10292 17736,'1'-5'5389,"-1"1"-4067,0 4-1317,5-31 6,0 42 12,4-15-1717,-2 31 1,-2 12 1699,2 10-1,-1-4 1,-1-2-38,-2-5 55,3 21-1,-3-39 135,0-3 173,-1-12-78,2-11 3248,3-10-3399,4-14 11,5-13-17,6-10 0,4-1-28,-7 25 1,1 2-9,8-7-42,13 2-3432,-2 22 3415,-5 3 0,22 17-5,-24 7 2,-7 3 0,-3 4 3,2 21 17,-4 12-28,-12-2 5,-3-15-2279,0-6 2285,0-23 22,-1-7 40,8-14 83,12-22 18,5-14 2001,1-7-2041,-16 21 0,-2-2 124,4-22-127,-9 22 0,-1-2-1050,-6-7 0,-2 3 997,-2-8 2214,-9-3-2175,2 31-16,2 3-12,-1 0 122,5 8-223,3 6-5,9 12 17,10 11 3397,5 5-3408,22 19 33,0 0-343,-13-9 0,0 3 321,-7-6 0,-3-1-1,-2 0 1,-4-1-63,-4 12-44,-11 9-285,-15-4 123,0 1-135,-11-15-4139,-15-17 1967,19-8-2712,-13-2 5299,29-11 0,4 1 0,1 0 0</inkml:trace>
  <inkml:trace contextRef="#ctx0" brushRef="#br0" timeOffset="358209">4617 10235 24368,'-31'33'331,"14"-3"-203,27-24 158,15 2 45,7-10-169,5-4-89,-3-5 174,3-16-135,-21 10 89,9-18 68,-19 4-90,-6-3-134,-4 6 33,-11 8-27,-1 15-34,-1 0 5,-7 4 0,7 5 6,-7 8-56,8 6 0,2 13 17,8-7-22,5 26-1,10-12 6,9 19-1677,1-28 1,2-3 1693,10 9 17,10 0 50,-5-21-51,-9-11-22,5-4 40,-9-16 10,0-17-10,5-16-12,-5 6 56,0-9 0,-9 22 57,9-12 3279,-8 17-3398,4 2-10,10 7 16,10 7-11,0-2 0,10 15 0,-22 10 0,-2 5 22,-3 28-10,-14-19 10,-2 5 0,-2 1-27,1 2-23,5 13 73,8-18 22,11-12-39,0-9 28,20-15-20,-16-5 1,0-4-342,1-2 0,0-3 335,6-10 1,-3-2-9,-14 8 1,-3-2-1588,8-22 0,-5-3 1573,-9 15 0,-3-1 40,6-15 0,-4-2-6,-7 15 0,-6 2 5,-3 4 1,-3 1 86,-14-22 34,-7 10 427,-1 10-483,4 11-45,8 9 3331,6 7-3387,4 12-22,-2 14 5,0 5-3,3 12 1,1 5-3,2-3 0,1 1-847,1 22 0,3 3 788,2-4 0,3-1-59,2 0 0,3 1-1008,-1-15 1,3 0 0,-1-3 948,1 0 1,1-1-323,8 10 0,2-4-1573,9-5-6413,4-2 8032,-10-21 1,-14-12-1,-8-7 1</inkml:trace>
  <inkml:trace contextRef="#ctx0" brushRef="#br0" timeOffset="358383">5520 10152 20246,'-4'-2'4201,"1"0"-2879,3 2-1356,71-51-2292,-12 31 901,-20 1 1,6-4 0,-3 6 1424,0 10 0,-3 3 0,13-2 0,-22 3 0</inkml:trace>
  <inkml:trace contextRef="#ctx0" brushRef="#br0" timeOffset="360491">6670 9924 17770,'1'-59'1658,"-1"-1"0,-1 8 0,-3 10-1507,1 23-78,-6 11 101,-5 30-29,-5 14-81,4-2 1,0 4-514,-1 9 1,0 1 456,3-6 1,1 2-371,3-3 0,0 2 0,2-2 322,0-3 1,3 2-140,2 9 0,3 6 0,1-6-20,2-11 0,3-2-283,3 4 0,4 3 1,4-6-1939,9-10 0,5-4 2420,15 5 0,1-4 0,7 0 0,1-10 0</inkml:trace>
  <inkml:trace contextRef="#ctx0" brushRef="#br0" timeOffset="361075">7320 10028 20179,'-8'-55'832,"-1"0"1,3 8 0,6 7-643,19 8-66,13 14-85,13 9-39,-3 4-12,-4 10 1,2 4-56,16 13 0,-13 2 0,-3 5 2,-16-4 1,-6 3-1845,-1 6 0,-7 1 1870,-11 11 616,-22 11-555,-11-16 28,6-14 1,-2-1 156,-21 10 129,-2-10-146,24-17 410,4-21-388,15 3 354,-1-23-314,9 11-174,4-5-22,5 4-44,2 12 2873,21-7-2885,3 11 261,21 1-261,-9 8 2,-7 5 1,1 2-305,14 10 291,-16-6 0,-3 4-17,3 21 17,-19-11-12,-17 5-156,-32 1 67,7-13-314,-10 2 1,-4-3-1509,-12-3-1654,15-6 1,-1-3 3587,-12-6 0,21-3 0,12-3 0</inkml:trace>
  <inkml:trace contextRef="#ctx0" brushRef="#br0" timeOffset="361316">7926 9552 24979,'49'-4'321,"-1"0"0,9 7 0,-2 6-268,-12 11 1,-1 4-45,-5-2 0,2 1 1,0 3-313,1 2 0,1 3 0,-3 2 288,-1 4 0,-2 2 0,-4 4-648,-6 3 0,-4 2 1,-9 3 322,-9 4 0,-9 2 0,-9 1 184,-9-7 0,-7 1 1,-4-2-1,4-4 1,5-6-1,1-4 1,-3-2-1,-7 0 1,-1 0-1,0 0 1</inkml:trace>
  <inkml:trace contextRef="#ctx0" brushRef="#br0" timeOffset="425397">18145 8288 16572,'21'-18'313,"-12"5"-10,-32 17 133,-4 0 91,3-2 139,5-2 18,3-5-79,1-4-40,1-9-16,-1-5-62,1-9-128,3-3-39,4-4-23,4 1-23,2 3-44,4 6-158,-1 10 1,11 1-84,-4 12 0,16-2 5,2 14-5,13 7 11,9 11-34,-16 3 1,-3 5 19,-10-4 0,-5 2-230,-2 16 1,-9 0 243,-10-14 0,-7-1-390,-14 13 1,-7-1 394,1-8 1,-2 0-1492,-11 7 0,0-2 1491,10-10 1,0-2 19,-5 0 0,1-5 49,-12 3 245,-3-4 325,22-12-380,18-8 368,11-6-626,13-2 3322,8-6-3333,30-5-12,-9 5-1631,9 2 1,1 0 1636,3 1-31,-10 0 1,8-1 0,-7 0-1130,-10 3 1,-1-1 1061,28-9 0,2-2-166,-23 5 0,-2-2 17,6-3 1,0-5-1100,0-9 0,-5-2 1110,-13 10 1,-2-2-225,3-16 1,-5-2 590,-10 8 1,-3 0-284,2-12 1,-3-3 190,-1 0 0,-3 0 109,-3 1 1,-3 1 829,-3 4 0,-5 2-788,-4 5 1,-5 3-7,-5 4 1,-5 4-29,-7 4 1,-3 4-15,-6 4 1,-4 4-17,-6 5 0,-4 4-298,17 6 0,-1 2 1,1 1 204,-10 1 0,-3 6-4,15 1 0,-4 5 1,0 1-1,4 1-18,-1 3 0,3 1 0,-2 3-2,0 0 1,-4 3 0,1 2 0,5 0-9,-3 7 1,4 2 0,4 2 5,3-1 0,3 2 0,5 1 642,3-2 0,4 2 0,7 3-650,8-2 1,6 4 0,4-1 0,2-3 18,3 1 1,5-3-1,4 1-100,2-4 0,4 2 0,4-3 0,2-6 57,11-5 1,5-7-1,3-4-361,5-1 1,4-4 0,1-2 389,-13-5 0,2-2 0,0-2 0,1-1 21,0-2 0,1-2 0,-1-2 0,0-1 8,-3-2 0,1-1 1,-2-3-1,-1-2-11,11-6 1,-2-3-1,-4-5 97,-7 0 1,-2-3-1,-5-5-463,-3-11 1,-5-5 0,-4 1 396,0-3 0,-6-3 2,-7 2 1,-4-6 0,-5 1-85,-6 6 1,-4 0 0,-1 2 44,1 7 1,0 2 0,-2-1 98,-2-4 0,-3-1 0,-8 6-209,-11 6 1,-9 4-1,-2 5-543,0 4 0,-3 3 0,-2 1 564,3 0 0,-4-1 0,1 2 1,6 4-1,-3 2 0,7 4 1,6 5-1</inkml:trace>
  <inkml:trace contextRef="#ctx0" brushRef="#br0" timeOffset="452522">15409 4968 9302,'-8'-6'5505,"2"2"-4267,6 4 2677,0 0-3142,-18-43-56,15 15-432,-8-31-178,19 33 38,10 3-66,1 6-28,10-1 5,18-1-45,4 7-6,-18 7 1,3 1 0,4 2 0,0 4-12,-7 1 0,-1 1-3391,25 5 3397,-29 6 17,-14 5 39,-8 16-6,-10 4-22,-5 1 62,-26 11-18,5-16-32,-7 8 72,-3-7 464,0-11-88,10-6 3279,2-6-3510,21-17-77,4-3-85,1-7-78,7 0-12,0 1-10,11 1 16,7 3-6,24 1-27,2 3-224,-15 5 1,-1 2 234,12 2-6,9 15-34,-21 8 51,-9 7-3249,-26 11 3237,-31-2 1,-5-8-889,1-9 1,-3 0 675,11-10 0,0-1 56,-6 4 1,-1-2-1340,-1-4 1,1-4-6902,-4-5 7989,-8-3 1,31-6-1,10-2 1</inkml:trace>
  <inkml:trace contextRef="#ctx0" brushRef="#br0" timeOffset="452906">15808 4354 15192,'-51'-23'579,"0"0"0,0 1 0,10 1 0,0 1 0,0 9-249,-3 14 1,-1 8 0,2 3-408,-8 4 1,-1 6 285,1 0 0,-3 5 1,4 0-732,-3 6 1,3 4 653,8-2 1,-1 4 0,3 3-475,2 4 1,3 4 0,2 0 361,1 1 1,2 1-1,3 2-8,6-10 1,2 2 0,2 1 0,8-1-279,8 13 0,9 0 1,6-3 289,1-9 0,5-3 1,2-2-16,0 1 0,2-3 1,11-4-10,4-14 0,11-4 0,4-3 0,-1-3 0,-6-2-570,0 0 0,-5-4 0,6 0 563,0 0 0,6 1 1,3-1-1,-3-1 1,-6-3-2,-2-4 1,-5-2-1,3-1-103,15 0 0,4-3 0,1-3 123,-9-1 1,1-3-1,0-2 1,-1-1 26,-2 1 0,0-1 0,-2-2 1,0-2 21,0-3 1,0-2 0,-3-3 0,-6-1 25,-5-6 1,-7-3 0,-4-2-19,-4-3 0,-5-3 0,-2 1-27,-1-11 0,-6-2 6,-4 7 1,-4-3 0,-5 0 23,-5 0 1,-4-1 0,-3 1-17,0 0 0,-3 0 0,-5 1-24,1 11 0,-3 0 1,-2 2-1,0 5-282,-15-9 0,-5 8 244,6 12 1,-5 3 0,-3 5-617,-8 5 0,-3 6 0,1 2 533,4-1 0,1 1 0,2 1 1,2 1-1,2 1 0,7 2 0,-16 6 1</inkml:trace>
  <inkml:trace contextRef="#ctx0" brushRef="#br0" timeOffset="466689">642 13630 19837,'0'-7'2829,"0"2"-2502,4-27 1,3-6 148,1 7-328,1-12 1,0 2 8,0 20-96,-3 9-33,-1 10 28,-2 12 39,-1 14-55,0 3-1700,-8 18 0,-3 2 1672,0 4-765,-2-9 1,-2 7-1,2-6 753,-3 9-69,1-7 1,2-1 79,6-6 12,0-1 139,15-19 2184,1-19-2240,16-15 3238,-5-7-3246,-1-4 0,1-2 26,8-14-54,-3 6 0,-1 2-54,-1 1-10,0 4-6,-20 28 344,-4 14-316,-1 12-23,-2 22-8,-1-14 1,0 3-4,-1 6 0,0 3-588,-1 4 0,2 2 560,2 3 1,4 0-54,3-1 0,5-1-316,4-4 1,3-5 290,4-8 0,3-6-81,25 4 137,-1-36 17,-12-12-43,-7-15 1,-1-8-530,-6 6 0,1-4 534,-2 0 1,1-3 0,-1-2 29,-3 1 0,-2 0 1,0-2 36,-1-4 1,-1-2 0,-1 0 14,0-2 1,-1-1 0,-2 0-60,-2 1 1,-1-1 0,-1 1 86,-2 3 1,-2 1 0,-4 1 22,-6-15 0,-9 3-9,-7 8 1,-8 6-12,-13 9 1,-7 9-22,9 12 0,-2 5 0,-3 4 9,-6 5 0,-2 5 1,-1 3-331,-5 6 1,-1 4 0,3 2 325,9-2 1,3 1 0,-2 6 2,0 8 1,-2 7 0,2 2 0,6 1-479,2 3 0,7 2 0,-2 4 455,8-10 0,-3 4 0,2 2 0,1 0 0,4 0-2,2 6 1,4 0 0,2 0 0,3 1-4,1 0 1,3 1 0,2-1 0,2 0-2,3-2 1,1-1-1,4-1 1,2-1-8,6 11-1,5-2 1,5-4 0,6-8 0,6-3 0,5-7-81,7-6 1,5-7-1,3-6 103,7-6 1,3-6-1,1-6-5,-13-4 0,1-5 1,0-2-1,-1-3-215,0-2 1,0-4-1,-1-2 1,-1-2 221,-1-3 0,-1-3 0,-2-2 1,-1-2-3,-2-1 1,-2-3 0,-1-1 0,-2-1-96,-1-2 1,-2-1-1,-2-1 1,-1-2 93,-3-1 0,-1-1 1,-2-1-1,-2 0-21,-2-2 1,-2 0-1,-1-1 1,-3 1 31,-2 0 1,-2 1 0,-2 0-1,-2 0-20,-1-10 1,-3 0-1,-5 3 32,-4 9 1,-4 1 0,-8 7-48,-12 6 0,-8 6 0,0 4 19,-5 0 0,-5 8-31,-6 12 0,-6 7 0,3 5-173,12 3 1,2 4-1,-1 2-1831,-12 7 1,-3 2 0,3 2 1983,6-1 1,2 0 0,4-1-1,-2 3 1,6-3 0,-6 7 0</inkml:trace>
  <inkml:trace contextRef="#ctx0" brushRef="#br0" timeOffset="467178">3272 13646 21679,'13'-52'1109,"1"1"0,-2 9 1,-4 9-1043,-8 20-106,-6 26 39,-5 10-6,-7 25-25,8-18 0,-1 3-686,0 4 1,1 1-670,0 5 0,2-2-323,2-7 1,0-2 1708,3 3 0,1-6 0,1-14 0,1-4 0</inkml:trace>
  <inkml:trace contextRef="#ctx0" brushRef="#br0" timeOffset="467544">3669 13197 22279,'-56'-12'226,"-1"0"0,5 2 0,8 10-187,13 30-16,3 23-29,20-13 34,8 15-17,9-22 45,20-4 95,17-17 68,2-8 167,8-14 90,-19-12-207,-14-1 145,-7-9-122,-11 5-3348,-15-19 3107,2 20 33,-17-8-45,7 25-39,1 0-23,-6 6-38,5 10-258,-9 18-673,7 15-610,10-10 0,4 2 956,0 19 646,9 7 0,-2-35 0,3 0 0</inkml:trace>
  <inkml:trace contextRef="#ctx0" brushRef="#br0" timeOffset="468201">3972 13444 25326,'11'-32'-17,"-2"17"17,-13 75 8,-1-22 1,-1 1-7,0-7 1,0 0-3,-8 28 0,5-27 51,4-17-11,3-9 4,6-10 24,7-17 116,18-24 12,1 0-95,3 0 39,-1 5-39,-7 14-45,6-1-39,-9 10-6,2 8-50,-1 11 39,-4 2 17,8 13-3398,-6 14 3392,-2 5-11,-3 2-17,-7 16 12,0-16-7,4 11 24,3-22-1,3-15 0,-4-14 28,19-25 6,-5-8 2,-7 7 1,0-3 1562,-4 2 0,-2-2-1515,-1-1 1,-3 1 16,4-20 70,-10 15 0,-1 1-53,-2-1 36,-3 2 0,0 0 42,-4 6-33,-2-8-68,1 20-56,1 6-50,3 6-11,5 5 11,2 3-17,28 27 29,4 8 124,-8-7 0,1 2-147,-3 1 0,-3 1-522,-2 2 0,-3-1 525,-5-8 0,-5 1-320,-5 10 0,-7-1 233,-14 10-241,-2-12 0,-3-3-247,-10-3-1678,-12-6 581,24-25 1680,-12-22 0,21 13 0,-3-13 0</inkml:trace>
  <inkml:trace contextRef="#ctx0" brushRef="#br0" timeOffset="469023">5070 13429 25225,'24'23'286,"7"-7"-224,11-13-6,4-10 22,-3-7 45,-6-8-55,-14 1 178,-3-15-84,-14 9-16,1-13 22,-10 12-6,-4 5-55,-6 8-34,-6 9 11,-6 13 0,-5 7-34,0 12-22,3 6 0,10-4 17,5 24-3420,16 0 3363,2-1 6,6-21 1,5-3-211,8-6 1,3-2 209,17 12-1039,-1-13 0,-1-4 1051,-7-6 11,24-7 22,-36-12 2129,2-9-2168,-9 0 40,7-34-46,-13 27 387,10-33-370,-6 26 3403,6 0-3402,1 8 21,1 14-27,1 13-6,3 11 17,2 10-6,-7 2 6,4 13-57,-5 9 46,-2 1-3,-4-13 0,-1-1 19,2-2-5,23 3-12,-11-37 12,19-12-11,-2-20-1,-20 11 1,-1-4-311,0-5 1,-1-3 332,-1-5 0,-2-3 2,0-4 1,-2-1 0,-2 0 0,0-1 30,-4 3 1,-2 0 22,-2 6 0,-3 0-1521,-9 0 1,-3 3 1526,-5-9 61,-16 0-100,12 32-51,-4 5 0,8 19 427,0 22-427,7 26 0,2-18 0,3 2 1297,3 8 1,4 2-1298,2 6 0,3 2-631,-1-18 1,2 0-1,0 0 578,2 2 1,0 0-1,2-1-72,0-1 0,2-1 0,0-1-1116,3 1 0,2 0 1,-2-3 786,0 0 1,1-3-1581,4 0 1,-3-6 1614,-5-12 1,-4-5 0,-9-8 0</inkml:trace>
  <inkml:trace contextRef="#ctx0" brushRef="#br0" timeOffset="469173">6150 13392 20173,'-6'-1'4234,"1"0"-3584,5 1-2212,84-72 429,-29 46 1,-7-13 0,-3 5 0,-11 25 0</inkml:trace>
  <inkml:trace contextRef="#ctx0" brushRef="#br0" timeOffset="470296">7049 13125 18092,'5'-60'1469,"-1"0"0,1 8 0,-3 7-707,-5 6 88,-1 20-716,-3 11 53,-1 18-131,-2 18-6,-4 30-31,4-18 1,0 4-655,-1 10 1,-1 4 626,4-16 1,0 2-1,1-1-5,0 3 0,1-1 0,1 0-23,1-1 1,1 0 0,2-1-277,4 14 1,4-4 129,3-9 0,4-4-278,5-10 1,4-6-437,33 4 514,-21-26 1,1-7 185,7-8 0,0-4-183,-7 0 1,1-4 396,2-7 1,2-6 0,-3 1 119,1-5 1,-2-2 6,-2 2 1,0-2 0,-3 0 151,-1-8 0,-5 2 75,-7 5 0,-3 1 903,0-20-732,-14 22 30,-9 18-461,-4 12 686,-2 15-742,0 9 1368,4 16-1391,2 12 13,7 10-2,9 6-30,-3-28 0,3 0 0,4 2 0,1-1 9,6 8 22,6 0 117,-14-32 84,4-4-16,0-17 190,6-22-274,-5 5 117,9-21-45,-4 12-27,9-11-7,5 3-27,-1 8-67,-5 15-29,-11 12 1,-10 20-17,-6 15-17,-9 19-42,-1 1 0,-1 3-40,2-7 1,2 0-685,0 18 1,6-1-190,8-10 0,6-5 126,-1-6 1,2-2-450,3-3 1,4-3 1249,6-6 0,-1-3 0,-3 0 0,13 1 0</inkml:trace>
  <inkml:trace contextRef="#ctx0" brushRef="#br0" timeOffset="470504">8594 13155 14373,'-17'-50'1152,"0"0"1,0 0-1,-4-10 1,2 8 1647,-2-1-2447,9 30 1252,12 24-1555,12 16-16,19 30-23,-7-13 0,4 5 0,-1-2-66,4 7 0,0 2 43,-6-7 1,3 4 0,-1 2 0,-5-1 406,-1 5 0,-5 0 0,-5 5-865,-5-4 1,-3 5 0,-3 3 0,-1-2 0,-2-3-796,0-2 1,-1-4 0,-3 1 0,-3 1 1264,-4 2 0,-4 3 0,-2 0 0,-1-5 0,3-8 0,-3-1 0,0-7 0,-2 2 0,0-1 0</inkml:trace>
  <inkml:trace contextRef="#ctx0" brushRef="#br0" timeOffset="514422">17890 6528 14137,'-8'-3'3568,"3"0"-1438,5 3-1246,0 0-10,-35-60-566,27 34-272,-11-8 1,7 0 279,37 8-260,10 7-37,-7 6 1,4 1-9,18 2 1,0 3-21,-18 2 1,0 0-6,11 2 0,-1 2-64,-2 10 470,-10 6-414,-4 13 27,-18 6 18,-19 5-1,-3-8 34,-16 4 39,-4-2 17,0-5 79,3-2 77,16-15 24,7-6-85,5-4-129,3-1-44,6 1 33,9 3-17,17 2-33,13 3-11,8 3 16,-1 4-16,-8 4-57,-10 4-10,-15 3-18,-15 4-38,-22 4-79,-22 1-208,11-18 1,-3 0 274,-25 8-154,15-9 1,0-3-436,-6-1-1645,-12 2-6705,36-19 9068,12-6 0,9 1 0,3 1 0</inkml:trace>
  <inkml:trace contextRef="#ctx0" brushRef="#br0" timeOffset="514772">18284 5987 16045,'-38'-23'942,"0"-1"0,0 1 0,-4 1 0,0 1 0,2 7-544,1 9 0,1 5-1167,-14 2 0,-1 5 1018,-4 5 1,2 4-161,11-1 1,0 5 23,1 7 1,-1 6 0,3 0-55,-2 8 0,4 7-33,14-8 1,-2 8 0,1 4 0,2-1 0,3-7-353,1 0 1,4-4 0,2 4 309,3 10 1,1 8 0,5-2 0,7-8-19,15 4 0,11-7 6,-2-6 0,5-1 0,5-2-4,6-3 1,6-3-1,3-4-374,-7-9 0,3-1 0,2-3 1,1-2 409,6-1 0,2-3 0,0-2 0,-1-1 3,-9-2 0,-1 0 0,0-2 0,4-4 12,4-2 0,4-4 0,2-2 0,-2-2 1,-6-1 54,8-5 1,-6-4 0,2-3 13,-1 0 0,4-4 0,-3-2 0,-9 0-647,-9 1 1,-6-2 0,-5-5 645,-2-19 1,-6-7 0,-8 0-70,-8 15 1,-5 1 0,-2-3-54,0-1 1,-1-4 0,-2 0-1,-4 4 55,-6-7 1,-4 4 0,-7 1-233,-1 12 1,-5 0 0,-1 3 0,0 3 166,1 1 0,-1 4 1,-2 2-59,-9-1 0,-4 3 1,-2 6-878,1 8 0,-2 5 1,2 2 979,2 0 0,1 1 0,1 0 0,-17 0 0,6 1 0,21 2 0,1-1 0</inkml:trace>
  <inkml:trace contextRef="#ctx0" brushRef="#br0" timeOffset="528364">16965 8125 14258,'-56'3'723,"0"0"1,0 1 0,0-1 0,-4 0-1,2 1 1,-1 0-535,10-1 0,-2 0 0,1 0 0,4 1-1784,-2 1 0,4 0 0,4 0 1553,0 0 0,4 1 17,1 1 0,7 3 1430,18 4-1406,9 1-318,57 8 434,-15-17 0,7-2-279,3 0 0,5-1 0,4-1 190,-9-3 0,1-2 0,2 0 1,2-1-396,-5 1 1,1-2 0,1 1 0,1-1 0,1-1 343,5 0 1,0 0-1,2-1 1,0 0-1,0 0-10,-7 1 1,0 0-1,0 0 1,1-1 0,0 1-1,1-1 6,0 1 0,0 0 0,1-1 0,0 1 0,1 0 0,2 0-168,-2 0 1,2 1 0,1-1 0,1 1 0,-1 0 0,-3 0 0,-3 0 164,4 0 0,-4 1 1,-2-1-1,1 1 1,2 0-51,2 0 0,3 0 0,1 0 0,-1 0 0,-3 1 1,-5 1 17,13-1 1,-6 1-1,0 0 149,-9 0 1,2 0-1,-2 0 1,-2 1-107,3-1 1,-3 1 0,-3 1 625,3-1 1,-8 0-493,-2 1 1838,-53 1-1923,-15 1 0,-9-1-9,-20 2 1,-8 0 286,10-1 1,-4 1 0,-1 0-296,6 0 0,-1 0 1,-1 0-1,-1 0-4,6 1 1,-1 0 0,-1 0 0,1 0 0,1 0-4,-4 0 0,3 0 1,-2 0-1,-3 1-170,2 1 0,-4-1 0,-3 2 0,0-1 1,2 1-1,3-1 169,4 0 0,2-1 1,2 1-1,-2-1 1,-3 2-252,3-1 0,-3 0 1,-1 0-1,-1 1 0,0 0 1,1 0-1,3 0 254,-11 1 1,2 0 0,2 0 0,-1 0 0,1 1 5,0 0 0,1-1 1,-1 1-1,1 0 0,1 0 0,2 0 1,1 1-1,-1-1 1,2 0-1,0 0-163,-8 2 1,1 0 0,0 0 0,3 0 157,6-1 0,1 0 0,1 0 0,2 0-13,-4 0 1,1 1-1,6 0 377,-4 1 0,14 2-338,27-1-27,34-8 12,15-8 1,14-5 0,0-1 184,-4 1 0,0-2 0,5-1-199,-8 3 1,3-2-1,3 0 1,0 0-1,0 0 0,0-1 1,0 0-1,0 0 1,1 0-1,0 1 0,5-2 1,0 1-1,1-1 1,0 1 0,0 0-9,-9 1 0,1 1 0,-1-1 1,1 1-1,0 0 0,0 0-131,0 0 1,0 1 0,0-1 0,1 1 0,-1 0 0,0 0 73,9 0 1,0-1-1,0 1 1,-1 0-1,0 0-401,-2 1 1,-1 0-1,0 1 1,-1 0-1,-3 0-845,1 0 1,-2 1 0,-2 0-1,0 1 1140,0-1 0,2 1 1,-6 1-1,-9 0 1,4 0-1,-11 1 1</inkml:trace>
  <inkml:trace contextRef="#ctx0" brushRef="#br0" timeOffset="564636">12531 6108 20487,'-13'-41'907,"-8"19"-666,-16 58-160,11-10 0,-1 2-1006,-7 6 1,-2 1 952,-4 5 0,-3 1-413,13-12 1,-1 0 0,0 1 367,0-1 0,-1 1 1,0 2-912,-5 8 0,0 3 0,4-3-1040,1-2 0,2-2 1968,-5 16 0,8-9 0,21-30 0,2-3 0</inkml:trace>
  <inkml:trace contextRef="#ctx0" brushRef="#br0" timeOffset="565527">11672 7330 16611,'13'-48'1342,"-1"0"0,-1 5 1,-1 6-705,-2 12-369,-3 11-247,-3 8 57,-2 10 83,0 9-27,-1 15-35,-6 18-38,-4 15-301,1-24 0,0 1 255,-1 1 1,0 2 0,-1 10 0,2-1-6,3-17 0,1-1 28,2 2 1,3-4 279,8-14-95,2-11 308,19-28-263,2-9-135,-5 5 0,2-2-291,-1 0 1,0 0 276,2-1 1,0 1-26,-2 3 0,-2 2 526,14-11-581,-15 17-12,-13 11 33,-8 16 12,-2 12-39,-2 15-2807,0-1 2773,-1 5-347,-1 8 325,2 13-26,0-20 0,2 3-61,3 1 0,3 0-110,1-1 1,3-3-169,5-4 1,3-4-885,19 14-577,3-23-830,-2-25-2172,11-39 6070,-15 1-2621,-6-3 1,-1-4 117,-7 7 1,0-3 1315,4-13 1,0-4 440,-9 18 0,0-1 0,-2 0 420,-1 1 1,-1-2-1,-2 0 728,-1-5 1,-2-1 0,-4 0-684,-6 2 0,-4 0 0,-1 3-628,-1-12 0,-4 4-34,-8 7 1,-5 6 217,-1 14 1,-2 6-220,-5 1 0,-2 4 68,-11-1 1,-3 4-104,-4 10 0,0 7-688,-5 8 0,1 7 482,17-2 1,0 4 0,-1 7-28,5 1 1,-2 5 0,-1 4 0,2 1 0,2-2-15,0 3 1,2-1-1,1 1 1,0 2-413,2-3 0,-2 2 1,2 0-1,1-1 1,5-2 411,-1 7 0,4-2 1,4 3-18,3 3 1,3 5 0,2 0-1,2-4-136,1-2 0,3-4 1,1 5 149,0 3 1,0 6-1,3-2 1,6-7-122,14 9 1,10-11 118,10-8 0,9-9 1,-8-15 1,4-4 0,-1-4-42,14 0 0,4-7 45,-11-8 0,6-4 1,1-4-1,-5-1 330,1-4 0,-3-3 0,1-1-310,-5 4 0,2-2 0,-1 0 0,-4-2 12,0-2 0,-3-2 1,-3-4 77,4-13 1,-3-5-1,-3 2-51,-1 1 1,-3-3-12,-6 5 0,2-6 0,-2-1 0,-5 3 2,-6 4 1,-4 1 0,-2-1 128,2-8 0,-2-1 1,-3 0-150,-5 6 0,-3 1 1,-5 3-14,-11-15 0,-9 7-95,-11 8 0,-8 7-682,9 18 1,-2 3 0,-1 3 530,-19-1 0,4 5 0,15 5 0,5 2 0,-9 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6T09:42:18.023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2264 1697 23694,'2'-9'2466,"4"-27"1,1-3-2449,-4 17 45,3-16 1,-1 3 487,-5 22-817,0 6-83,0 3 103,1 16-415,1 11 284,0 18-39,0 14-112,-4-21 1,0 1-52,-1 4 0,0 1-817,-2 3 0,1 0 1412,2 1 1,0-2-1,0 7 1,3-14-1</inkml:trace>
  <inkml:trace contextRef="#ctx0" brushRef="#br0" timeOffset="394">2551 1329 20688,'-38'-18'182,"0"-1"0,-22-2-53,60 52-23,6 8 1,4 4-12,8-3 17,4-8 84,4-10 124,1-11 117,0-14 22,-1-11-5,-2-11-46,-5-6-66,-5-3-6,-7 0-39,-7 2-62,-7 5-140,-3 8 73,-16 4-145,1 11-74,-14 6-206,4 15-477,1 13-890,4 14-2224,8 10-5983,8 5 8242,7-16 1,6-15-1,1-21 1</inkml:trace>
  <inkml:trace contextRef="#ctx0" brushRef="#br0" timeOffset="1160">2840 1603 17238,'2'-7'4766,"-1"1"-3606,-1 6-73,0 0-1009,-37 30-33,32-3-31,-12 0 0,2 3 19,23 17-5,-3 2 6,-2-3-17,-5-9 95,0-11 207,0-11-17,2-16-94,7-13-1,5-11 23,10-11 28,5-5-23,5-3-62,2 1-89,0 4-33,-1 8-18,0 8-21,0 11 4,-1 9-27,-4 14-11,-2 11-19,-8 14-70,-3 9-45,-4 9-37,-4-23 0,2 1-290,2 0 1,2 0-194,5 0 0,3-3-389,2-4 0,6-4-2336,10-4 1,1-6 2251,18-2 487,-16-13 0,-1-5 895,10-15 258,-22 6 0,0-3 216,-5-1 1,-2-1 626,14-28 211,-13 0-1515,-8-8 506,-8 21 2507,-8-6-2451,-6 25-245,-6 1-189,-4 8 140,-3 9-199,-8 19 3344,8-3-3376,-9 27-29,15-3-35,2 15 10,15 2-50,15-21 0,8-4 3,9-7 0,4-3 24,0-1 1,2-5-6,1-10 0,-2-7 30,8-13-26,-7-13 23,-11-8 34,-14-8 49,-11-4 20,-18-3 7,-4 21 1,-4 2-299,-13-9 224,4 14 0,-2 3 53,-14 2-68,-7-1-55,13 9-219,17 9-235,14 11-17,10 3-1876,10 12 2369,7 4 0,-7-10 0,2-1 0</inkml:trace>
  <inkml:trace contextRef="#ctx0" brushRef="#br0" timeOffset="1518">4171 1535 20582,'0'-5'4974,"0"1"-4375,0 4-537,9-11-57,8 29-10,3-11-46,11 44-16,-12 1-3,-10-4 0,-2 4-375,-4-8 0,-1-1 408,-2 8 1,-2-3 81,-6 10-6,2-26 78,-5-17 63,5-24-113,1-10-56,11-23 17,1 4 39,14-21-67,5 8-37,-4 16 1,4 2-174,-1 5 0,4 4-583,5 3 1,1 5 579,13 0-4703,-14 17 1,-3 4 2606,-6 0 1,8 4 0,-27-7 0</inkml:trace>
  <inkml:trace contextRef="#ctx0" brushRef="#br0" timeOffset="1978">5297 1745 17686,'1'-4'6167,"-1"0"-5293,0 4-281,-11-64-262,-8 44-264,8-14 1,-4 3 156,-33 28-163,15 10 1,-1 3-57,-1 0 1,0 3-211,-7 7 1,2 4 235,10-1 0,4 1-26,-12 17 1,11 10-29,20-11 7,22 11 10,15-17 0,27-9-609,5-20 603,-10-10 12,-14-7 0,-2-5 51,11-16-46,-19 12 1,-1-3 13,-3-12 1,-4-4-9,-6 6 1,-2-2-1,3-5 0,0-4 17,-5 2 0,-1-3 0,-1 2-1327,-2-1 0,0 1 1444,2-18 1,-4 3-1,-5 23 1,-3 5 100,-7-10-117,-1 21-39,-1 12-51,1 19 422,-1 15-472,1 8-3,7 8 0,2 2-20,0 11 638,4-10 1,0 7-1,3-4-848,1-2 1,3-1 4,0-2 0,2 2 0,0-4 60,1-3 0,4-2-1623,11 7 0,4-4-3385,13 1 5187,-9-15 0,0-4 0,-3-7 0,-5-11 0</inkml:trace>
  <inkml:trace contextRef="#ctx0" brushRef="#br0" timeOffset="2576">5895 1713 25885,'-40'-32'157,"0"-1"0,4 3 0,9 15-28,21 34-118,10 9 30,11 4-29,15-1-29,12-3 0,8-7 6,1-10 23,-15-6 5,7-17 36,-19-2-13,5-15 4,-16 0 1,-7-7 34,-10-1 33,-5 1 123,-22 1-90,0 16 7,-16 5-35,11 20-61,2 7-28,11 3-5,-4 27-23,14-3 0,5-10 0,2 3-17,12 26 0,12 1 0,-3-31 0,4-2-142,2-2 1,2-2 113,27 13 6,-2-10 22,-4-13 17,-6-9 0,-4-13 23,-2-11-6,0-16-17,-1-13-189,-15 21 1,-2-1 216,0-1 0,-1 0 17,8-23-12,-8 16 330,-1-7-279,-4 19-11,5-9-12,3 12 1,7 6-34,10 8-11,11 7-3,-9 14 0,1 5-31,-8-1 0,-1 2-92,9 13 1,-4 2 7,-2 15-409,-13-8 1,-3 2-1939,-4 19 2448,-5-13 0,-1-4 0,-4-3 0,-1-7 0</inkml:trace>
  <inkml:trace contextRef="#ctx0" brushRef="#br0" timeOffset="3095">8327 1693 29075,'22'-39'-52,"1"0"0,4 2 1,7 8 307,14 16 0,6 7-1505,4-4 0,3 1 1189,-18 3 1,1 0 0,-1 1-154,0-1 0,0 1 0,0-1-839,16-1 1,-2 0-2047,-9 1 0,-4 0 3027,17-2 0,-30 4 0,-20 2 0</inkml:trace>
  <inkml:trace contextRef="#ctx0" brushRef="#br0" timeOffset="3317">8639 1539 27951,'-9'38'-22,"1"0"1,-3 16-1,3-1-136,6-17 0,2 0-822,-5 24 0,1 2 386,2-19 0,1 0-1133,1 11 0,2 0 1695,6 0 0,2-4 1,-1 6-1,8-11 0</inkml:trace>
  <inkml:trace contextRef="#ctx0" brushRef="#br0" timeOffset="4069">9228 1679 26150,'12'7'1090,"12"11"-1015,2 5 0,1 4-78,1 1 1,-2 1-67,-2 7 1,-3-1-79,4 13 10,-17 11 176,-25-32 271,-11 0-120,-17-12-3224,9-12 3349,3-7 81,15-12-98,9-2-161,3-8-141,11 0-104,9 2 7,17-1-11,17 3 76,-16 11 1,3 0 1207,5 1 0,2 1-1210,5 0 1,1 0-59,2 0 1,1 0-83,-1 0 1,0 0-101,-4 0 1,-1-1 2,-5-1 0,-2 0 390,-6 1 1,-3-2 336,13-10 123,-17-1-144,-14-1-21,-15 1-199,-9 2-8,-12 4 1079,-7 6-1267,-3 4-164,-1 6-39,1 9 344,2 8 184,3 11 101,5 8-89,7 7-278,9 4-232,12 1-234,13-6-167,11-7 64,7-12 101,0-10 306,1-22 201,-14-1 116,1-21-20,-14 4 77,2-11 157,-3-3-121,1-1-10,1-3-359,-2 18-114,1 2-60,-6 21 180,1 1 21,3 22-3617,4 8 3429,1 9-242,9 13 40,5-7 160,-8-15 0,5 1-218,12 4 1,5-3-665,-1-3 0,2-3 470,1 0 1,1-3-2387,5-4 1,-2-4 2646,15-1 0,-9-1 1,-26-7-1</inkml:trace>
  <inkml:trace contextRef="#ctx0" brushRef="#br0" timeOffset="4386">10550 1712 27951,'-17'-43'152,"0"0"0,0 5 1,7 8-456,13 19 538,9 21-150,0 4-76,10 29-119,-6 4 66,-6-14 0,1 1-96,0 0 0,2 1 152,6 2 1,1-3 42,10 10-101,-6-21 1,2-5 47,10-9 113,8-7 131,-1-17 183,-1-27-202,-12-6-499,-15 14 0,-3 0 383,0-14-268,-3-7 117,-3 18-80,-1-1-145,0 12-959,1 10 23,-2 8 1371,10 7 1,-10 2 0,6 2 0</inkml:trace>
  <inkml:trace contextRef="#ctx0" brushRef="#br0" timeOffset="6767">11304 1830 28650,'20'-28'534,"-4"6"-638,-16 22 264,0 2-639,2 4-33,0 1 259,9 7 215,2-4 61,8 4 203,0-4 181,0-2 100,-4-4 452,-2-2 293,-1-8 183,-2-2-1435,7-20 0,-7 1 0,2-15 0,-9 5 0,-3 2 0,-6 5 0,-3 7-738,-1 9-453,-13 6 1032,0 8 454,-15 6 294,0 11 331,0 11-636,6 7-284,10 6 0,16-8 0,5 1 0,12 17 0,2-17 0,6-4 0,31 4-212,-21-20 0,3-3-191,1-3 0,0-2 312,-1-1 0,-1-3 181,26-6 479,-13-7 184,-12-9-753,-13-7 0,-9-7 0,-6-5 0,-8-3 0,0 9 0,-4-9 0,2 15-983,0-8 145,4 12 106,6 5 692,5 4 620,9 4 670,7 4-487,6 5-763,2 10 0,-1 7 0,-3 13 0,-5 7 0,-6 9 0,-3 2 0,-3 4-1024,0-4-371,6-6 378,9-5 426,14-7 596,13-8-33,-23-13 0,0-3 948,22 0-417,-16-9 0,-2-2 805,0-4-886,1-7 0,0-6-422,0-12 0,-12 8 0,-2-1 0,4-19 0,-11 2 0,-9 7 0,-10 3 0,-4 5-1167,-2 6-86,0 5 847,2 5-355,2 6 163,2 3 198,1 3 155,0 1 470,0 0 375,-1 1 460,-3 0-88,-4 1 42,-3 0-55,-2 1-959,1 0 0,2-1 0,3 0 0,2 1 0,3-2 0,1 1 0,-1 1 0,-3 1 0,-6 5 0,-4 4 0,-6 5 0,-1 3 0,0 4 0,3 3 0,5 1-52,5 3-478,5 2-13,6 0-129,8-1-69,6-5 190,13-6 369,-6-9 172,3-5 324,0-13 428,-4-6-76,9-11 364,-6-21-501,-10 11-529,-4-1 0,-2 0 0,-2 2 0,2-16 0,-6 28 0,-1 8 0,0 6-615,-1 3-129,0 2 279,-2 6 473,1-1 142,-2 4-29,1-2 125,1-2 33,0-2-581,1-1-275,2 0-808,9-1 414,-3 1 1194,11-1 0,-14 0 0,2 0 1</inkml:trace>
  <inkml:trace contextRef="#ctx0" brushRef="#br0" timeOffset="8003">12657 1716 15648,'3'-5'5000,"0"1"4652,-3 4-7185,16-55-2467,-15 36 0,12-41 0,-18 52-329,0 3 556,0 1-456,0 2-345,0 2-296,-1 3 1350,-3 4 623,-2 3-911,-6 10-192,5-5 0,-6 11 0,8-3 0,1 8 0,4 2 0,14 4 0,10 1 0,17 5-568,11-1 228,-19-20 1,0-2 160,1 0 1,-1-1-155,18 15-35,-17-5-66,-24-4-20,-25-1 214,-18-2-1404,-13-2 1794,-5-7 0,25-5 1,5-7-1</inkml:trace>
  <inkml:trace contextRef="#ctx0" brushRef="#br0" timeOffset="8235">12512 1689 26387,'3'-2'6380,"-1"0"-6380,-2 2 0,-2 30 0,-6-7 0,-2 8 0,-3 4 0,-3-5 0,-1-1 0,-6 10 0,0 1 0,0 0 0,0 1 0,4-1 0,1-1-3591,5-1 0,3-2 3187,1 22 0,8-24 1,3-18-1</inkml:trace>
  <inkml:trace contextRef="#ctx0" brushRef="#br0" timeOffset="9026">13298 1802 19062,'3'-4'7773,"0"0"-6165,-3 4-52,17-66-1341,-20 41-246,9-14 1,-5 2-74,-22 23 223,-13 4 372,8 8-272,-19 11 252,9 13-346,-11 17-67,23-15 1,2 3 201,0 3 0,2 1-54,3 2 1,2 0-163,4-2 1,3 1-382,6 22-252,21-11-460,19-13 485,12-13 444,2-12 380,-6-13 371,-9-10 522,-10-12-611,-9-10-315,-8-6-227,-5 8 0,-5-17 0,-1 33 0,-2-12-240,0 29-856,2 1 397,0 4 1102,1 9-637,0 11 118,2 13 59,2 13 22,5 4-65,6 1 51,7-5 48,10-8-837,7-10 1146,6-14 278,4-13 363,1-14-340,-18-5 1,-1-3-610,12-13 0,-14 1 0,-1-3 0,-10 3 0,-2-2 0,5-13 0,-2-4 0,-2-5 0,-3-5 0,-5 10 0,-2-4 0,-2 4 0,0-4 0,-3 1-328,-2 6 0,-3-2 0,-2 5-197,-3 9 1,-2 2 38,-1-4 1,-1 3-263,-9-12 135,5 22 210,6 27 304,0 23-184,3 33 193,3-14 0,0 4-77,-1 10 0,-1 6 88,1-11 1,-1 5-1,-1 1 1,1-2-157,0 2 0,1-2 0,-1 4-346,2-10 0,0 4 1,1 2-1,0-3 1,2-6 260,1 0 0,1-5 1,2-1-1,-1 14 1,2-8-1,5-10 1</inkml:trace>
  <inkml:trace contextRef="#ctx0" brushRef="#br0" timeOffset="13649">2042 3345 20695,'7'-57'1275,"0"0"0,-1 7 0,-1 7-832,-2 16-315,-1 13-55,0 11-27,8 28-29,-2 3 0,1 5-15,0 8 1,0 3-739,-1 14 1,-1 3 558,-4-2 1,-2 1-58,-3-18 1,-1 0 0,-1 1-243,-3 20 0,-1-3 246,0-14 1,0-2-277,-3 5 1,0-5 63,-1-8 145,0 2-375,3-36 291,6-20 443,1-18 145,6-22 76,0 8 0,-1-3 209,1 15 0,-1-2-319,0-2 1,0-3 0,1-3 337,0-11 1,0-4 0,0 4-791,-1 12 0,0 2 0,0-3 400,2-15 1,0-4-1,0 8-12,1 13 1,2 6-121,1 2 0,3 2 39,3 6 0,3 2-14,3 4 0,4 4-6,3 4 0,3 3-11,3 3 1,2 5-7,1 6 1,1 4-190,-1 5 0,-1 5 164,-1 7 1,-4 5-15,-5 3 1,-4 3 5,-7 2 0,-6 2 16,-11-1 1,-7 0 22,-8 0 1,-7-2 13,-10-1 0,-4-2-6,-6-1 1,-2-3-3,-2-2 0,0-3-17,3-4 0,0-3-54,9-4 1,1-3-83,-13-6-1923,25-18 2411,21-18 1,2 13 0,8-3 0</inkml:trace>
  <inkml:trace contextRef="#ctx0" brushRef="#br0" timeOffset="14376">2719 3065 24816,'29'-6'51,"4"9"-57,9 27-33,0 7-45,-6 7 17,-14 5 67,-14-2 16,-18-7 52,-9-11 16,-6-14 106,-4-14-117,11-5 95,2-16-33,12-6-74,7-12-27,11-5-17,15 1-45,9 5-62,8 7-168,2 8-246,3 7-286,0 7-442,0 4-600,-3 5 741,-12 2-1441,8 4 2184,-20-3 830,7 0 784,-16-3 437,-5-3-141,-4 1-447,-3-1-409,-4 1-124,-7 3-3352,-9 9 2865,2-3 28,-4 12-78,12-4 17,3 4 22,12 0-17,8-3-22,14-4-29,8-6 19,6-3 9,1-8 7,0-7 3414,-3-9-3421,-4-8 24,-6-7 21,-12-1-5,-9 0 23,-14 3 16,-10 8-11,-11 8 67,-15 10-123,11 8 45,-12 10-56,20 7-34,-3 13-11,8 8-213,7 22-429,7-14-336,5-11 1,4 0 318,3-5 1,2-3 0,3 12 0,1-3 0</inkml:trace>
  <inkml:trace contextRef="#ctx0" brushRef="#br0" timeOffset="15070">4554 3127 20701,'3'-44'870,"0"1"0,-1 4 1,-6 9-408,-23 19-289,-3 16-62,-9 16-73,11 5 6,-10 25-28,7 1-523,13-16 0,0 2 506,3-1 0,3 2-11,3 6 0,5-2 5,4 13 91,8-22 0,6-4-74,23-3 17,20-3-348,-13-19 0,2-5 376,-6-4 0,0-5 39,7-5 0,-3-4 39,7-15 26,-27 10 0,-3-4 30,-7-5 0,-5-2-296,1-1 0,-4-2 162,-4-7 0,-5 1-11,-5 6 0,-3 3 0,-12-18 720,-15 3-653,-5 17-96,1 7 17,1 8-101,20 18 764,9 7-993,6 16-437,5 12-761,12 19 1388,4-9 1,2-2 0,1 1 0,-4-16-1,0 0 1</inkml:trace>
  <inkml:trace contextRef="#ctx0" brushRef="#br0" timeOffset="15427">5066 3174 18548,'0'-8'4700,"0"2"-9285,8-53 4938,-5 41 558,1-17 1,2 6-873,1 26 838,8 8-872,9 13-5,12 19-17,-4-1-297,-6 2 0,-3 4 196,-11-10 1,-3 2-63,5 16 1,-6 2 28,-12-9 0,-5-4 117,1-7 1,-3-3 61,-11 1 0,-2-5 50,0-8 3254,-13 0-3018,24-41-79,7-7-61,13-26-107,6 12-136,0 16 1,4-1 51,4 1 0,3 1-64,1 1 0,2 1-155,7 0 1,3 3-210,-4 9 0,0 4-171,22-3-353,-21 9 0,0 2-4022,17 7 4991,4 3 0,-24-1 0,-15-1 0</inkml:trace>
  <inkml:trace contextRef="#ctx0" brushRef="#br0" timeOffset="16466">6054 3284 16465,'3'-3'5298,"-1"1"-2435,-2 2-2264,27-69-218,-29 43-258,11-15 1,-6 5-12,-33 24-62,-11 7-27,4 9-4,4 7 1,-1 3-26,-14 16-176,14-7 0,0 3 176,9-2 1,3 1-6,2 1 0,3 0-3256,-5 25 3233,15-5-5,21-11 22,29-22 0,9-11 25,-20-2 1,2-5-164,26-6 1,-3-6 176,-27-2 1,-6-5 61,3-16 0,-5-4-51,-6 7 1,-3-1-137,2-14 1,-3-2 152,-6 12 1,-1 2 44,1 2 0,-1 1 3063,2-25-2906,-3 17-84,-2 18-96,-3 12 406,0 9-489,0 11 728,0 14-712,-1 18-27,1 22-12,0-21 1,0 2-455,0 5 1,-1 2 218,-1 5 1,1 0-166,0 1 0,1-1-96,1-1 1,4-2 8,4-6 0,5-2-373,6-7 0,5-3 29,6-8 0,3-4 69,24 2 20,-12-20 0,1-7 784,-14-2 1,-1-3 279,13-5 1,-1-4 294,-12 2 0,-3-2 861,13-21-93,-17 0-265,-16 5-291,-18 5-162,-11 9 700,-12 9-980,-1 6 237,4 4-450,12 3-90,8 0 34,6 0-39,20 1-6,7 0 11,25-1 1,6-6-29,5-5 23,-4-8 17,-10-5 5,-13-4 17,-13-5-23,-10-1 12,-12 0 0,-7 3-11,-6 7 10,-5 7 1,-2 8-22,-2 6-23,1 8-12,2 9-4,3 9-35,8 7 1,2 3 11,-1 24 22,5-15 0,4 1-6,4-11 1,4-1-6,15 25-17,10-9 12,7-13 5,-1-12-23,-1-11 18,-3-14 10,0-8 7,-2-9 27,-4-9-34,-7-8 18,-5-6 5,-4-3-23,0 0 12,-2 12 6,14-12 5,0 17 16,17-10 7,4 15-23,6 7-6,2 8 12,-1 13-40,-6 11-5,-7 13 11,-10 10-129,-10 6-364,-10 6-1450,-9 2 1943,-2 4 0,0-26 0,0-4 0</inkml:trace>
  <inkml:trace contextRef="#ctx0" brushRef="#br0" timeOffset="16950">9173 3207 21243,'-38'-18'1002,"0"0"1,2 2 0,15 2-639,39 5-152,19-2-173,-6 3 1,4 0-726,9-1 0,3 0 641,8-1 0,2 0-488,5 1 0,1 0 345,-1 1 1,0 1-208,-4 1 0,-4 1-370,-10 1 1,-4 2-1829,10-1-7238,-40 4 8891,-15 1 1,-9 1 0,8-2 0</inkml:trace>
  <inkml:trace contextRef="#ctx0" brushRef="#br0" timeOffset="17150">9463 3073 9470,'-4'0'9830,"1"0"-4174,3 0-5589,-13-10 34,11 20 22,-11 5-25,10 25 1,4 9-66,-5-8 1,0 3-310,1-1 0,-1 4 0,-1-2 130,-3 11 0,2 0-1566,3-3 0,1 2 1,2-4 1711,1 1 0,1-3 0,0 5 0,2-8 0,3-22 0</inkml:trace>
  <inkml:trace contextRef="#ctx0" brushRef="#br0" timeOffset="17884">10012 3281 25455,'-10'-4'107,"10"12"-99,19 25 0,7 11-27,-7-5 1,1 2-1,-3-3-676,1 0 0,-2-1 644,4 23 1,-5-5 22,-10-16 459,-12 13-324,-30-21-51,9-17 195,-13-8-139,27-29 174,13-17-135,9-7-67,11-13 635,2 21-722,1 13 0,3 2-109,17-4-5,11-3-620,-11 18 1,0 3 478,6-1-260,10 1 0,4 1-87,-25 5 1,1 0-77,17-1 0,0 1 269,-21 2 1,-1 0 94,10-2 1,-1-2 596,8-8 638,2-10-94,-29 2-56,-26 0 477,-6 9-533,-14 1 203,-6 6-571,-3 5 1,-2 3-244,-20 8-68,16 0 1,3 3 0,-10 19-40,23-8 1,2 2-18,-4 19 12,6-1-45,27 3 39,3-25-5,23 11 44,12-24 18,1-7 21,8-15 29,-17-11 237,-19-5 1,-3-5-62,-4 3 0,-2 0-205,0-1 1,-2 2 67,-3-14 134,-2 26-95,-2 6-106,0 2-101,-2 10 39,2 14-12,2 12 1,0 4-115,1 0 0,2 3-675,3 20 375,-3-22 1,1 2-4491,0 5 1,0-3 3760,0-4 0,1 8 0,-8-33 0</inkml:trace>
  <inkml:trace contextRef="#ctx0" brushRef="#br0" timeOffset="18251">11351 3480 24447,'-18'-44'621,"0"-1"1,-1 5 0,9 10-544,13 22-33,7 16-39,6 11 5,15 33-11,-2 4-230,-12-19 0,1 0 235,-3-7 1,1-1-11,12 21 10,-4-13 12,-4-14 28,-5-13 44,-1-11-5,1-11 12,0-15 10,-1-12-11,-4-11-44,-5-3-40,-3 3 432,1 10-656,3 10-16,1 12-1206,15 6-513,3 9-2001,16 4-224,-9 2 4173,2 5 0,-21-5 0,0 1 0</inkml:trace>
  <inkml:trace contextRef="#ctx0" brushRef="#br0" timeOffset="19211">12098 3488 26609,'-10'-11'129,"3"2"-118,13 11 6,6 0 16,12 0-10,8 0-18,9-7 6,-7 1 62,7-17-6,-20 1-11,2-13 0,-16 2 23,-8-1-12,-10 9-28,-6 7-5,-9 12 27,-4 13 18,-4 11-23,-4 11-56,10-1 39,-6 22-39,22-13 0,2 18-6,25-12 1,4-12-1697,17-12 1,5-4 1695,-1-5 0,4-1 1,1-4-12,-1-11 6,-1-1-23,12-18 34,-23 0 11,10-14-11,-18 3 12,-10 0 4,-5 5 18,-3 2 3375,-3 8-3348,5-5-55,7 11-17,3-1-3381,10 13 3397,0 15-10,4 10 5,1 13 11,0 7 0,-6 3-16,-7-1-1,-8-6-5,-8-6-23,-4-8 34,0-7 6,-2-7-1,8-7 3415,7-4-3414,11-3 0,10-4-1,4-6-5,2-8 11,-9 2-11,11-28 34,-17 1 8,-8 12 0,-2-1 42,4-26 45,-5 7 16,-2 9 7,-1 7 27,0 6-34,-1 7-48,-2 5-97,-1 4 0,-3 5 0,-1 5 0,-3 3 0,0 1 0,-4 4 0,-1 1 0,-2 5 0,3 1 0,2 4 0,9 10 0,-2-4 0,12 18 0,-1 0 0,8 16-380,-10-22 0,0 1 380,2 1 0,1 2 0,1 0 0,2-1 0,-1-1 0,-1 0 0,-1-4 0,-2-1 0,3 19-130,-23-12-385,-23-11-365,-23-12-666,8-15 1,-1-4 65,12 1 0,-1-2 1480,-19-11 0,4-1 0,19 6 0,-11-7 0</inkml:trace>
  <inkml:trace contextRef="#ctx0" brushRef="#br0" timeOffset="19867">13896 3457 25774,'-44'-18'99,"1"1"0,1 2 0,6 9-43,5 30-5683,-3 16 5627,12-10 1324,1 24-1324,17-30 894,8 17-855,9-21 28,11-2 45,17-10 0,-2-11-39,1-4 3473,-3-10-3305,-12-3-6,2-7-17,-8-2 94,-8 0-71,-5 5-45,-4 9-118,-2 7-50,0 6-11,-2 14-6,-1 16-5,0 0-6,6 20 5,13-14-16,14 7 5,0-19 1,2-3 5,14 5 0,-12-12 0,1-4-11,6-8-12,8-12 18,-6-12-1,-19-4 0,-2-4-235,7-17 255,-9 2 0,-3-6-573,-6 7 1,-1-4 580,-1-6 1,0-6-1,0 4-15,-3 15 1,0 3 0,-1-4 4,-1-5 1,0-6 0,-1 1-1,-2 7 10,-4-2 1,-2 4-9,2-12 0,-3 4 92,-16-4-21,6 33-85,0 6 0,2 25 0,-4 44 0,8-15 0,2 3-35,-1 5 1,0 4 32,3 6 0,2 7 0,0-2-530,2-8 1,1-2-1,0 1 369,-1 10 1,0 1 0,1 3-1271,0-6 1,1 3-1,0-1 1,0-5 1432,0-9 0,0-3 0,0 0 0,0 7 0,0 2 0,0-9 0,0 10 0</inkml:trace>
  <inkml:trace contextRef="#ctx0" brushRef="#br0" timeOffset="20944">1860 5284 19837,'4'-53'1254,"1"0"1,-1-1 0,0 0-1,0 3-1080,-1 1 0,-2 6 481,-4 10-582,2 24-50,-1 1-23,4 34 28,3 18-26,-1-5 1,-1 5-26,1 8 1,-2 2-299,0-8 0,-1 1 125,-4 16 0,-3 3-897,0-18 1,-2 1-1,0 0 114,0 2 1,-1-1 0,0 1-762,-2 6 0,1 0 0,1-5 174,0-2 1,2-5 1026,1 0 1,3-6-1,2-12 1,0 2 0</inkml:trace>
  <inkml:trace contextRef="#ctx0" brushRef="#br0" timeOffset="21237">1829 5669 9965,'1'-57'1708,"0"0"1,0 0-1,0 2 1,0 1-1,0 4-1294,-2 2 1,1 1-407,0 4 0,-1-3 0,1 5 374,1-21-24,3 2 1,4 1 222,13 8-542,-4 17 1,7 3-15,9 9 0,6 7-22,4 5 0,3 5-9,2 6 1,-1 4 2,-9 2 0,-2 6-22,-5 8 0,-5 7-3,-6 5 0,-5 3-1149,-4 1 0,-4 0 1177,-2 0 0,-9-1 19,-26 7 1,-11-5-298,4-10 0,-4-2 295,0-1 0,-2 1 0,1-3-3,-3-1 0,0-2 5,-8 0 1,2-3-6,10-7 0,3-3 224,5 0 0,3-2-1179,-12-11-110,41-5 1051,32-24 0,-17 22 0,13-10 0</inkml:trace>
  <inkml:trace contextRef="#ctx0" brushRef="#br0" timeOffset="21599">2741 4863 23801,'-47'38'205,"-1"1"1,2 7-1,12-4-177,25-13 121,14 25-93,16-33 1,7 3 44,11-14 56,3-11-28,0-7-22,3-12-1,-14-10-26,-10 2 123,-5-21-80,-11 12-34,-5-17 18,-8 14-29,-6 6-44,-3 10-17,-2 10-68,-2 9-117,1 12-308,2 10-773,7 8-2582,6 7 3831,8-4 0,-2-9 0,3-9 0</inkml:trace>
  <inkml:trace contextRef="#ctx0" brushRef="#br0" timeOffset="21884">3454 4851 21349,'0'-8'1845,"-9"-24"1,-4-4-1179,-3 12-468,0-11 0,-2 3-3,0 21-118,5 7-67,5 11 17,5 11 12,2 16-24,5 16 29,7 12-136,-1-29 1,1 1 78,3 1 1,1-1-6,10 20-28,-9-24 1,-1 0-427,1 23-280,-9-2-1035,-21-3-3339,-21-21-4706,-6-13 8321,9-8 1,13-6-1,14 0 1</inkml:trace>
  <inkml:trace contextRef="#ctx0" brushRef="#br0" timeOffset="22050">3276 4983 16508,'15'-40'1569,"1"0"1,-1 1 0,7-15 0,-2 10-685,0 16-240,-4 13-298,-7 10 107,-16 36-376,-10 5-59,1-1 1,-1 2-482,-3 0 1,-2 1 7,-1 5 0,-1 1-3674,-1 3 1,0-1 4127,3-4 0,3-5 0,-1 3 0,14-27 0</inkml:trace>
  <inkml:trace contextRef="#ctx0" brushRef="#br0" timeOffset="22393">3768 5094 24872,'18'-54'347,"1"0"1,0 0-1,-2 3-255,-4 12 1,-1 1-782,1-6 1,-2-2 774,0-4 1,-2-3 101,-2-8 0,-2 2-116,-1 19 1,-1 1 75,-4-4 1,-1 6 549,-4 14-608,-1 5 202,1 14-269,0 17 10,1 17 12,-3 27-34,3-18 0,1 4-135,0 6 0,1 2 126,0 6 1,0 1-716,2 3 0,1 0 559,2-18 1,1-1 0,0 0-331,3 21 0,2-2-281,4-4 0,2-2-1263,0-8 1,2-4 1507,-1-11 1,-1-5 0,4 4 0,-8-19 0</inkml:trace>
  <inkml:trace contextRef="#ctx0" brushRef="#br0" timeOffset="22567">3785 4853 25483,'39'-23'-882,"1"0"0,-1-1 0,13-8 1,-5 8-1,1 21 0,-21 1 1</inkml:trace>
  <inkml:trace contextRef="#ctx0" brushRef="#br0" timeOffset="23217">5141 4812 14408,'4'-10'2327,"6"-24"1,-2-5-3817,-10 9 1604,9-6 0,-5 3 1653,-21 19-1589,-5 24-997,-23 28 880,12-2-18,7 2 1,1 4 116,9-7 0,2 2-142,-5 12 1,3 2-40,3 0 1,2-1 19,4-11 0,4 0-11,10 14 0,7-5 11,6-8 5,6-6 1,5-7 1978,21-20-1937,-17-10 1,2-5 22,1-6 0,0-5 39,-1-6 1,-2-4 35,-2-3 1,-3-4 1360,-4-2 1,-5-3-1417,-4-2 0,-5-2-18,-2 0 1,-5-1 33,-7-4 1,-7 1-9,-5 9 0,-5 3-42,-3 5 0,-4 4-23,-2 10 1,-3 6-28,-16 3 537,7 11-616,11 16 300,16-1-501,6 23-359,15 1-566,10 21-1249,2-20 1,4 0-79,-7-12 0,1-1 2526,7 8 0,-1-5 0,-8-14 0,0-1 0</inkml:trace>
  <inkml:trace contextRef="#ctx0" brushRef="#br0" timeOffset="23550">5512 4892 23674,'8'-46'633,"0"0"0,0 7 0,2 6-572,11 12 1,11 11-4274,19 16 4217,-9 2-19,-1 9 0,-1 7 252,-13 2 1,-4 4-323,5 11 0,-5 3 33,-12-4 1,-7-1 16,-13 22 40,-27-17 106,-6-23-39,9-6 207,-3-29-84,28-11 3216,5-23-3344,9 9 21,15-14-61,-2 20 11,12-1 1,3 1 186,1 4-554,8 2 1,4 4-3034,14 13 3361,-24 7 0,-2 2 0,9 2 0,-21 5 0</inkml:trace>
  <inkml:trace contextRef="#ctx0" brushRef="#br0" timeOffset="24999">6770 4969 23041,'0'-5'1431,"-4"-25"0,-4-7-826,-7 0-488,3-2 1,-5 1 11,-18 11-28,-7 18-68,2 9 12,-16 16-42,26 1 0,1 3-336,-1 1 0,0 3 321,-1 5 1,3 3 8,9-5 1,4 0 155,-2 15-187,13 5-28,34-16-5,12-6 44,-8-15 1,4-6-212,0-8 1,-1-4 250,3-4 0,-1-4-9,-9 2 1,0-3 7,9-15 1,-4-5 5,-14 9 1,-3-3 5,8-15 0,-3-3-424,-10 2 0,-4 0 438,-2-6 0,-2 0 16,-1-2 1,-1 0 25,-1 3 0,-1 1 28,0 8 0,0 3 548,-4-18-531,0 26-101,0 18-17,1 10 451,2 26-467,1 16 2,0-5 0,0 5-54,1 7 0,-2 3 34,-3 4 1,-2 6-158,-4-1 1,-2 5 0,1-3-423,3-15 1,1-3 0,-1 2 373,-2 10 1,-1 2-1,5-7-229,7-10 1,5-6-575,16 12-38,16-23-203,15-22 581,-20-6 1,1-3 662,4-4 0,0-3 176,0-3 1,0-2 139,-3-2 1,-2-1 103,-4-3 0,-3-1 461,-4 0 0,-3 0 239,6-25-145,-13 10 970,-18 13-1520,-10 12-128,-8 10-168,3 6 664,-1 7-703,7 8 99,3 5-161,6 8 0,12-1 0,10-1-22,14-1 11,12-6 22,8-6 0,4-7 34,-3-10 0,-8-9-1,-12-9 1,-13-5 0,-10-3 17,-17-12-12,-5 13 23,-13-2-12,-3 22 1,-7 7-28,-4 10-12,1 6-5,4 10 5,8 11-16,7 9-12,10-5 6,8-4 0,2 1 17,11 14-23,-1-13 1,2 0-1,14 7 6,-1-14 0,4-4 0,10 0 0,17 3 6,-24-18-6,9-19-11,-9-4 33,13-14 12,-7-2-23,-3-5 6,-4 0 5,-3 0 0,-3 2 1,-6 1-23,-1 1 33,-4-1 23,-4 0 12,-3 3 16,-4 4-45,-2 10 90,-4 2-73,0 9-56,-1 0 11,2 4 50,2 0 1,0 0-27,0-3-35,0-1 0,-3-1 0,-1 1 0,-3 2 0,-1 1 0,2 2 0,0 0 0,1 0 0,2 2 0,-1 1 0,1 4 0,1 1 0,1 4 0,6 1 0,7 2 0,12 1 0,12-2 0,9-2 0,6-4 0,-17-6 0,-1-2 0,6-1 0,11-10 0,-35 0 0,3-6 0,-9 1 0,-2-2 0,-1 2 0,0 2 0,-1 4 0,-2 4 0,-2 4 0,0 2 0,-1 7 0,0 9 0,0 15 0,0 15-69,0 13-583,2-24 0,1 2-4264,4 16 1,0-1 3669,-2-18 0,0-2 1,2 5-1,-2-7 0,-2-18 1</inkml:trace>
  <inkml:trace contextRef="#ctx0" brushRef="#br0" timeOffset="25443">9600 4890 18539,'-6'-2'3747,"1"-1"-2023,5 3-1388,144-65-2021,-110 53 0,2 1 1651,12-6 1,12-5-1,1 0 1,-7 6-203,8 6 1,-3 5-131,-10-1 0,0 1 1,1 0-1968,-3 2 0,-1 0 1,-4 1 2332,1 0 0,-5 2 0,16-1 0,-45 2 0</inkml:trace>
  <inkml:trace contextRef="#ctx0" brushRef="#br0" timeOffset="25645">10040 4803 26026,'-4'47'78,"4"-15"1,2 1-183,3-2 1,1 1-883,3 11 1,0 3-3661,1 15 0,1 0 4037,-3-13 0,-1-3 0,0-3 0,-2-5 0,-2-6 0</inkml:trace>
  <inkml:trace contextRef="#ctx0" brushRef="#br0" timeOffset="26011">10600 5080 27191,'-29'-28'25,"1"0"1,-4 5-32,54 57-5,1-1 0,0 2 11,7 8-31,-9-10 0,-2-1-47,-1 9 10,-4 14 63,-11-20 27,-20 0-16,3-27 95,-23-7 11,23-23-62,-4 1 40,20-28-74,3 25 7,16-20-191,9 19-471,24-3-1613,-7 14 0,4 2 2252,2 1 0,-2 1 0,-9 3 0,-4 1 0,16-3 0</inkml:trace>
  <inkml:trace contextRef="#ctx0" brushRef="#br0" timeOffset="26400">11559 5031 20951,'3'-6'4140,"-2"0"-2843,-1 6-883,0 0-140,-61-50-128,25 37-93,-12-11 0,-2 7 96,-2 35-115,17 3 0,1 4-26,9-1 0,2 2-116,-3 7 0,3 1 119,7-6 0,6 2 31,7 6 0,6-1-8,5 6 168,20 2-62,23-34-3298,11-23 3208,0 4 14,-28-7 1,-3-4 92,0-14-83,-3-1-74,-7-13 200,-12 11-200,-2-6 0,-4 19 0,-2 10 3392,-3 19-3392,-6 32 0,2-12 0,1 17 0,4 3 0,11 5-267,-5-16 1,3 1-4650,9-3 1,1-4 2457,0-2 0,5 5 1,-19-26-1</inkml:trace>
  <inkml:trace contextRef="#ctx0" brushRef="#br0" timeOffset="27461">11959 5212 24027,'-24'-50'681,"0"0"1,2 4 0,6 9-604,12 21 257,3 6-313,4 15-4102,13 21 4080,-2-3-673,6 8 0,2 1 668,0 0 14,1-1 0,1 0-26,10 6-5,7 7 5,-8-11 28,-11-12 2255,-11-12-2255,-6-6 3366,0-12-3332,4-9 11,12-24-28,3-3-23,1-2-10,10-5 5,-17 28 46,11-15-366,-14 26-688,6 3-4962,9 17 5970,-5 1 0,-2 3 0,-13-5 0</inkml:trace>
  <inkml:trace contextRef="#ctx0" brushRef="#br0" timeOffset="28317">12657 5254 26396,'30'-9'409,"-5"1"-320,-1-3 7,6-4-68,-6 2 11,13-12 22,-18 6-27,3-3-3320,-6-14 3326,-10 15 32,1-17 12,-13 12-56,-5 5-16,-4 5-2242,-20 13 2242,15 7 1264,-31 17-1276,21 4-3,7-1 1,1 3-4,-2 16-5,7 13-6,16-21 0,16-3 1,8-2-10,4-10 1,5-3 14,7 9 0,4-4-154,8-9 1,-1-6 172,-15-4 1,-1-3-1,1-1 1,-2-4 2745,3-9-2720,-14-6 1378,-12 0-1384,-8-11 29,-8 2 27,-1-19 539,1 7-539,5-3-45,5 18 6,10-3-17,6 10-17,1 1 0,30 6-11,-18 17 6,15 2 0,-9 37-6,-20-14 5,-3 8 1,-2 3-29,-1 11 15,-4-16 0,-1-1-9,9 15 17,-2-19-6,7-4 12,7-17 5,3-5-11,10-15 22,-12-8 1,-2-5-6,7-8-217,-3-7 1,-3-5 289,-7-10-29,-7 13 1,-2-1 8,-7 7 0,-2 3-3,0-18 12,-4 7 45,-9-5-124,2 17 0,-4-6 0,7 26 0,3 9 477,1 7-477,0 10 0,0 5 0,2 37 0,2-21 0,4 8 0,2 1-337,5-3 337,8 5 0,2-1 0,2-7-185,4 0 0,-1 0-325,-4-3-431,6 14 168,-23-24-5819,-9 9 6592,-5-17 0,1 2 0,-1-14 0</inkml:trace>
  <inkml:trace contextRef="#ctx0" brushRef="#br0" timeOffset="28936">14359 5250 10141,'3'-6'9584,"0"2"-6610,-3 4-1916,15-62 115,-18 40-1056,10-12 1,-4 2 476,-18 22-320,-3 6 615,-5 6-793,-9 11-46,-1 11-28,5 2-5,-2 25-17,19-11 11,0 8 12,28 1-23,4-22 5,10 2-5,13-16 45,-12-14 28,13-8 50,-15-12-39,-9-1 146,-3-28 122,-14 10 1,-2-1-235,3-10-76,-4 12 0,-3 13-14,-3 27-28,-4 11 11,-3 15-22,-4 16 28,4 12-17,8 2-6,19-3-5,17-9-23,22-13 20,-4-23 0,5-6 14,-11-4 0,2-5-484,15-4 1,0-7 488,-16-4 1,-4-4 10,0-6 1,-3-5-6,-3-6 1,-4-5-9,-2-8 0,-3-4-3,-11 17 0,-1-2 0,-1 0 0,-1-1 0,-2-1 0,-1 0 0,-1 3 0,-2 0 0,-1 1 0,0-12 0,-3 2-118,-8 3 0,-2 6 118,-3-5 0,-11 12 0,8 43 0,-5 23 0,6 0 0,2 5-1493,-4 12 0,2 5 1493,5-8 0,-1 3 0,2-1 0,-1 12 0,1 5-784,5-11 1,1 6 0,1 1 0,3-2 783,2 6 0,4-2 0,-2-2 0,-3-1 0,-1-2 0,2-4 0,5 2 0,1-1 0</inkml:trace>
  <inkml:trace contextRef="#ctx0" brushRef="#br0" timeOffset="30203">681 691 26923,'-62'5'1948,"0"0"0,8 0 0,7-3-1948,12-9 0,19-2 0,23-6 0,6 3 0,34-10 0,3 6 0,-9 5 0,4 0 0,3 2 0,1 1 0,9 0 0,3 0 0,-17 3 0,1 1 0,-1-1 0,10 0 0,1 1 0,-11 1 0,2 1 0,-1-1 0,-2 2 0,0 0 0,-1 0 0,19-1 0,0 1 0,-2-1 0,-6 1-1168,5-1-826,-31-4 156,-18 1 417,-19-2 757,-6 2-367,2 1 1060,-5 1-975,9 2 486,-4 0-490,5 1 931,2 0 1,4 0-1,1 0 1</inkml:trace>
  <inkml:trace contextRef="#ctx0" brushRef="#br0" timeOffset="30876">816 857 31573,'-58'14'398,"1"0"0,7-2 0,10-1-398,19-3 0,25-3 0,30-6 0,0-4 0,5-2 0,17-3 0,3-1 0,-8 0 0,5-2-241,-11 3 0,4-2 1,1 0-1,-3 0-212,-3 1 1,-3 1-1,2-2-111,15-4 0,2-1 1,-4 0-394,-1-2 1,-6-1 1201,-12 2 0,-5-2-1322,6-15 235,-25-3-1777,-34-15 1476,0 12 802,-3 9 1,-3 1 1499,-15-13-1209,18 19 0,-1 0-100,-18-14 739,12 13-555,11 9 11,9 7 48,6 5 3242,3 3-3365,8 6 235,7 8-166,11 11 22,7 13-89,4 12 8,-17-20 1,0 4-236,3 17 1,-4 3-618,-6-8 0,-2-1 127,0 6 0,-5-1 104,-15-1 0,-3-6 0,2-10 1,-11 14-1</inkml:trace>
  <inkml:trace contextRef="#ctx0" brushRef="#br0" timeOffset="31677">2994 504 27471,'-5'-57'673,"0"0"0,0 8 0,-1 4-1683,-5-2 318,2 17-73,2 13 4004,4 10-3996,1 13 1171,2 13-1851,3 17 1056,0 14-87,-1-11 0,0 1-492,-2-1 0,0-1 381,-1 0 0,0 1-3092,-1 0 0,-1-2 3738,-1 10 1,1-7 0,2-21 0</inkml:trace>
  <inkml:trace contextRef="#ctx0" brushRef="#br0" timeOffset="31950">2887 656 16633,'-13'-56'1499,"1"0"0,1-2 1,3 6-560,6 7-530,6-7-236,10 13-46,30 10-128,-6 14 36,-2 7 1,3 5-3,22 10-744,-13 5 1,-1 2 720,-15-3 1,-1 2-1355,15 17 0,-7 2 1343,-11 0-31,-7-2 1,-6 2-110,-17 11 51,-22 10 41,2-27 0,-6-1-16,-17 4 0,-3-4-972,15-7 1,-2-2 900,-15 5 1,1-3-421,-9-5-2468,-3-2 3023,20-10 0,20-2 0,14-3 0</inkml:trace>
  <inkml:trace contextRef="#ctx0" brushRef="#br0" timeOffset="32260">3794 223 22145,'-47'-19'709,"0"-1"0,3 4 1,6 9-514,5 33-123,9 7-23,4 16-17,16-15 1,4 1-34,3 0 0,1 1-389,1 0 1,1 1 323,4 5 1,3-1-34,-2-7 0,1 0-151,6 14 0,-1 1-241,-5-5 0,-4-1-456,-3-4 0,-5-2-3954,-21 18 4900,-18-24 0,16-15 0,1-8 0</inkml:trace>
  <inkml:trace contextRef="#ctx0" brushRef="#br0" timeOffset="32393">3413 850 11682,'-4'-11'6469,"1"2"-6184,18-27 1,9-4-845,-2 12 601,10-20 0,7 1-398,-3 27 0,1 7-183,-7-1 0,1 0-1525,21-4 0,-1 2-5772,1 3 7140,5-2 1,-34 10 0,-18 4 0</inkml:trace>
  <inkml:trace contextRef="#ctx0" brushRef="#br0" timeOffset="32733">4312 246 12825,'-3'-3'7410,"1"1"-4352,2 2-2784,-71-15-145,40 21-107,-10-12 1,2 5 50,17 24 39,14 16-23,24 9-72,3-14 0,6-1-12,11 1 1,4-3-303,-3-3 1,0-1 271,-2-2 0,-3-2-9,4 10-11,-23-6-11,-19-6-560,-45 7-1154,-4-10 1678,9-6 0,1-2 0,1-2 0,6-4 1</inkml:trace>
  <inkml:trace contextRef="#ctx0" brushRef="#br0" timeOffset="35645">5430 79 20074,'-12'44'32,"0"1"1,4-10 0,-3 0-161,-18 17 0,-4-2-733,16-22 1,-1 1 449,-8 13 0,-3 5 1,2-2-1060,3-5 1,0-1-1061,3-2 1,-1 2 0,2-3 2524,2 0 0,2-4 1,-2 8-1,11-21 1</inkml:trace>
  <inkml:trace contextRef="#ctx0" brushRef="#br0" timeOffset="36611">6340 400 31272,'-3'-40'-1165,"0"1"0,-2-23-95,7 64 451,2 10 50,4 13 147,0 13-233,-2 11-652,-5 8-967,-4-26 1,-2 1 2449,-3 4 1,-1-2 0,-2 4 0,-1-4 0</inkml:trace>
  <inkml:trace contextRef="#ctx0" brushRef="#br0" timeOffset="36918">6248 561 10466,'-5'-56'2940,"-1"0"1,1 5 0,2 3-1765,3-14-633,6 12-218,10 13-140,12 10-95,13 12-40,10 8-44,9 15-12,-9 4-422,-9 9 1,0 5 388,-13-5 0,-2 2-96,11 11 1,-4 3-57,-13-4 1,-9 2-12,-11 8 1,-7-2-102,-12 15 205,-8-19 0,-5-3 67,4-16 1,-2-2-12,-6 3 0,0-1-45,2-5 0,1-3-1196,-24 1-391,24-10 1887,11-15 1,18 8-1,1-6 1</inkml:trace>
  <inkml:trace contextRef="#ctx0" brushRef="#br0" timeOffset="37752">6918 522 22576,'31'-15'183,"0"0"0,-1-1 0,-2 0 58,9-16-6,-8-1-11,-7 1 0,-12 2-39,-8 3-17,-10 5-34,-6 6-39,-6 5-33,-9 9-68,8 5 12,-8 13-12,11 7-16,-5 24 0,10-12-74,7-2 1,2 1 6,5-4-253,6 27-201,8-22-869,20 8 471,-8-18-2109,5-12 0,1-6-288,0-7 364,2-4 0,1-2 2974,15-15 0,-21 6 0,0-1 0,21-22 2764,-28 8 0,-4-2 1498,3-13-1069,-6-10-1137,-17 29-886,-5 8-559,-4 9-263,-3 5-315,4 7 57,-2 11 5,4 11-22,-1 14-43,3-8 1,0 3-37,-1-1 1,1 1-238,0 0 0,-1 0 234,0 3 1,-2 1-107,-1 3 1,0 0 119,1-6 1,0 0 5,1-1 1,0-4 10,3-8 23,4-17 5,5-21-33,-1 4 483,9-33-505,-3 5-1,3-9-7,-6 17 1,1-1 34,0 2 0,0-2-14,2-9 1,2-3 8,4-7 0,1 0-344,-2 12 0,0 1 332,1-1 1,2 5-3087,8-1 3092,-6 15-22,3 9-23,3 8 190,-3 3-168,12 20 463,-20-2-456,5 25 16,-18-4 3381,-12 13-3471,-7-19 1,-3-1-319,-15 13-57,4-13 0,-3-2-4005,-18 5 4459,24-15 0,1-2 0,-7 2 0,18-10 0</inkml:trace>
  <inkml:trace contextRef="#ctx0" brushRef="#br0" timeOffset="38134">7822 542 23332,'28'-44'700,"-4"-4"-515,-14 2-40,-6 14 1,-1 1-34,2-13-2727,-2 11 1,0 3 2771,-1 8 1577,1-9-1493,-3 23 714,0 2-944,-3 14 11,-3 11-11,0 5 17,-3 21-5,3 3-54,1-7 0,1 3 1296,1-6 0,1 2-1532,0 7 1,0-1-148,1 16-541,0-26 0,0 1-2735,0-2 0,-1-1 3690,0 23 0,-1-11 0,3-31 0</inkml:trace>
  <inkml:trace contextRef="#ctx0" brushRef="#br0" timeOffset="38618">7767 601 14712,'0'-6'4996,"0"2"-10505,0 4 5532,59-64-23,-13 38-384,-10 0 1,5-4-1,-1 6 350,-4 11 1,-1 4 538,5-4 1,-2 1-528,5-5 11,2-15 11,-25 13 95,11-20 336,-17 6-162,-4 5 3313,-3-9-2528,-6 20 2793,-1-2-3169,0 8-225,0 6-375,-2 8-28,-2 12 29,-3 19-34,-1 1-6,1 3 0,-2 3-356,2-9 0,-1 1 322,-3 15 1,0 2-18,1-10 1,2-1-79,0-4 1,1-2 100,-1 19 12,5-21 144,5-13-66,1-15 78,10-10 719,13-18-718,3-9-96,3-4 22,-11 11 0,0 2-72,1-1 53,2 0 0,0 1-26,-4 9 164,22-6-225,-24 18-45,21 10-168,-16 10 12,7 6-539,-2 14-4082,-2 12 4822,-4-5 0,-5-5 0,-13-23 0</inkml:trace>
  <inkml:trace contextRef="#ctx0" brushRef="#br0" timeOffset="40109">9492 555 26133,'1'-9'1230,"0"1"453,2-22 1,0-4-1763,-1 15 81,1-17 0,0 7-455,-3 27 303,-3 12 174,-3 12-637,-7 16 468,-3 11-272,-2 7-5,6-1 77,4-4-195,13-8 11,8-12-260,11-13 285,8-14-121,8-15 211,6-11 84,3-12 168,-5-6 197,-8-4 143,-11 0 110,-11 5-18,-8 9-79,-4 11-147,-5 11-32,-1 12-12,-3 9 28,1 10-17,3 6-50,6 1-1,7-2 35,8-2 27,6-6-22,5-5 0,3-6 11,3-10 12,-1-9 55,-1-7 18,-5-9-23,-6-4-6,-8-6-11,-6-4 56,-7-14-56,-2 20 17,-2-2-96,1 28-27,0 7 28,1 9-29,1 7-122,-1 9-214,5 5-213,2 5-380,5 1-835,6-1-1439,3-5 190,9-11 919,10-8 773,9-11 1305,-7-4 2100,-6-9 0,-2-3-571,-5 0 1204,21-23-700,-36 16-644,-3-3-415,-5 5-156,-10 6-522,-3 10-195,-4 9-28,0 12-12,5 8-56,4 5-89,10 3-325,6 0-543,7 0-1541,4-5 2560,2-5 0,-15-10 0,-2-6 0</inkml:trace>
  <inkml:trace contextRef="#ctx0" brushRef="#br0" timeOffset="40303">10604 261 21024,'-34'21'-9831,"9"-3"7397,27 18 0,1-19 0,-2-12 0</inkml:trace>
  <inkml:trace contextRef="#ctx0" brushRef="#br0" timeOffset="40718">10975 375 19843,'-27'-34'35,"-1"1"0,2 2 1,8 16 1992,17 30-1995,2 12 788,12 18-844,5-1 12,3 0-73,4-3-280,5 8 179,-12-13 515,1 5-678,-29-25 1221,-6-10-1506,-8-6 313,1-11 359,4-43 119,10 5-88,6 15 0,2 0 299,3-19 275,0 14-269,-2 5-134,-2 10-140,-3 17-67,-1 6 5,-5 12 0,-5 10-11,-15 28-81,13-17 0,-1 2-289,1 2 0,1 2-1542,1 1 1,3 0 1883,-2 15 0,9-21 0,4-16 0</inkml:trace>
  <inkml:trace contextRef="#ctx0" brushRef="#br0" timeOffset="41152">11348 454 23741,'-13'6'364,"6"0"-252,14 10 50,7-6-72,0-4 22,10-4-39,-1-4 50,12-11 17,-7-3-62,-4-4 163,-9-12-44,-11 6 4,-2-12 40,-10 10-17,-8 4-17,-7 8-33,-5 8-152,5 4 74,-14 12-29,14 5-34,-11 14-10,14 8-29,7-3-44,6 15-505,20 7-974,8 1-3387,-3-22 1,2-4 4041,8 6 1,-7-14-1,-15-15 1</inkml:trace>
  <inkml:trace contextRef="#ctx0" brushRef="#br0" timeOffset="41925">12576 350 32165,'-6'-37'-1658,"1"0"0,-4-21 426,9 62 688,2 5 121,1 3 172,-1 3 77,-1 3 30,-7-1-714,-2-1 805,-2-3 51,2-6 13,4-4 49,10-4-74,12-6 3,23-4 22,-9 2 0,4 0-800,10-1 0,2 1 758,6-2 0,1 1 3,2 1 0,1-1-1457,-4 0 0,0 0 1415,-7 1 0,-1 1-11,-10 0 0,-2 0-166,10-4-324,-24 5 162,-17 3-806,-31 2 257,-8 6 23,-21 2 481,6 5 437,8-1 1219,11 0-766,13-3 3600,9-3-3049,5-1-539,0 3 431,-11 14-230,-9 19-450,3-1 0,-1 4-177,4-4 1,0 1-296,-2 9 0,3 1 133,8-11 0,4-1-314,1 0 1,3 1-763,4-3 0,4 1 1216,2 1 0,1-3 0,3 3 0,2-5 0</inkml:trace>
  <inkml:trace contextRef="#ctx0" brushRef="#br0" timeOffset="42976">13174 486 24239,'35'-14'51,"-1"8"-40,0 27 28,-1 11-162,-13 4 123,-8-3 0,-16-5 28,-9-14 17,-5-7 33,3-5 23,3-9 45,6-3 10,2-7-100,6-3-39,6-1-11,11-3-23,12 0-28,12 1-50,9 3-79,7 3 65,-29 9 0,2 1-65,0 0 1,2 1-40,0-1 0,0 0 73,-1 0 0,1 0 75,-2 0 1,-1-1 36,23-9 107,-12 1 44,-11-2 51,-11 2 464,-7-4-319,-7 7-56,-7-2-117,-10 10 5,-10 5-5,-10 8-96,2 2 45,-17 21-100,16-5-6,-8 15 50,18-7-17,9-4-11,11-3-39,10-7 28,8-7 51,15-9-51,-8-5 17,12-11 34,-16-3 55,2-9 17,-7-2 129,-5-6-151,-7 11 140,-1-3 39,-2 15-73,-1 0-145,0 5-68,0 3-5,1 12 0,1-2 22,4 29-157,0-7-167,5 16-219,0-7-404,3-3 208,-1-11-1468,6-2-2330,4-15 2762,10-8 2095,-1-11 206,-7-5 891,-9-13 242,-7 1 133,1-10-161,0 4 32,2 3-1338,-4 13 40,1 2-281,-4 12-61,3-1-23,7 15-17,-2-3-16,10 18-17,-5-4 5,5 8-33,-1-2-40,0-4 79,-3-9 45,-8-6-6,-4-8 28,-2-12 6,1-4-11,3-22-34,0 4 6,5-8-29,-2 16-325,14 0-828,3 11-2352,15 2 3528,5 9 0,-21 2 0,-4 2 0</inkml:trace>
  <inkml:trace contextRef="#ctx0" brushRef="#br0" timeOffset="43818">14824 460 25337,'31'-20'31,"0"1"0,19-12-25,-30 10-12,-9 5 29,-1-4 38,-4 1-44,-9 8-6,-11 0 84,-26 13-78,14 1-6,-20 12 1,31-2 16,-12 14 11,8 1-23,6 3 1,3 2 6,3 10-29,7 10-22,26-27 17,8-12 11,2-2-11,2-6-17,23-12 67,-21-4-14,-7 1 0,-3-3-47,-1-16 39,-7-9 33,-7-5-39,-1-9-11,-5 17 51,5-4-23,-6 23-6,2 0-11,-1 8-5,-1 5 0,1 10 5,-3 9 0,-2 11 11,-4 9-22,-4 14 0,1-7 28,2 2-28,5-22 12,6-4-1,6-11 6,5-2 55,8-8-72,0-7-16,2-8 4,-6-1 24,9-20 44,-10 5-51,4-7 34,-10 11 1,-1 0 49,5-14-44,-6 12 0,-1 0 162,2-13 56,-8 9-151,-5 14 168,-6 5-224,1 11-28,-2-1-17,2 5 34,0 5-34,0 5-22,2 9 39,3 9-22,5 6-12,1-2 17,19 22 1,-12-24-184,4 3 1,0 1 154,-1 2-17,4 12-167,-15-15-309,-9-6-2302,-15 4 2812,-3-5 0,1-8 0,6-7 0</inkml:trace>
  <inkml:trace contextRef="#ctx0" brushRef="#br0" timeOffset="44476">16135 334 9666,'5'-3'9830,"-1"0"-4879,-4 3-4795,-51-44 18,20 37-163,-2-13 0,1 5 51,4 30-6,12 6-34,8 4 62,4 2 40,11 3-46,8-2 56,13-4-4,6-6-63,3-8 73,3-12-6,-11-8 303,2-26-3599,-18 11 3403,-2-11-34,-10 23-106,0 5-51,-1 6-39,-5 16 12,2-4-18,-4 21 3382,8 1-3371,8 1 24,11 6-74,17-12 34,15-5 5,-21-14 1,1-2-15,1-2 1,0-2 19,0-4 1,-2-3-18,27-12-27,-11-13 38,-15 1 40,-6-21-56,-14-3 5,-5 6 1,-2-3-327,-1 3 0,-1 0 337,0-9 1,0 1-1,-1 12 1,-2 38 2</inkml:trace>
  <inkml:trace contextRef="#ctx0" brushRef="#br0" timeOffset="44476">16622-1 27517,'-11'46'-1619,"1"12"-71,1 5 1701,7-23 0,3-1-14,2 19 1,6 1-552,7-10 1,6-2 119,8 2 0,7 0 434,-3-12 0,3 1 0,-4-5 0,-3-2 0,-1-3 0,3-1 0,0 0 0</inkml:trace>
  <inkml:trace contextRef="#ctx0" brushRef="#br0" timeOffset="49209">729 2065 31576,'-6'-52'370,"-1"0"0,2 7 1,0 7-695,0 12-212,3 14 237,2 5 251,0 24 209,0 0-21,0 35-513,-1 3 497,-1-18 0,-1 1 62,-1 0 1,0 0 72,-1-3 1,0-2-41,-1 20-219,2-18 0,2-16 0,2-14 0,4-15 0,5-14 0,6-17 0,1-13 0,-8 21 0,-1-1 0,-2-4 0,-2-1 0,0 0 0,-1-2 0,-2-1 0,0 2 0,0-11 0,-3 7 0,1 34 0,0 5 0,1 15 0,1 12 0,0 15 0,0 9 0,0 3 0,2-1 0,0-6 0,3-4 0,-2-12 0,-1-4-1203,0-8-6799,1-3 7857,1 1 0,-1-4 0,0-4 1</inkml:trace>
  <inkml:trace contextRef="#ctx0" brushRef="#br0" timeOffset="49533">1274 1996 30915,'-33'-13'-106,"5"2"33,76-3 1240,-3-2-753,-1 0 1,1-1-380,7-3-35,-19 8 0,-6 2 0,-17 5-493,-8 7-9338,-5 5 8211,0 0 0,-1 1 0,3-6 0</inkml:trace>
  <inkml:trace contextRef="#ctx0" brushRef="#br0" timeOffset="50317">761 3071 24801,'5'9'12,"-1"-3"105,-5 2-26,-5 2-37,-10 4 157,-26 4-70,6-8 105,-12-1 61,19-20-146,13-3-60,4-11-36,16-1-42,9 0-18,3 6 7,23-1 34,3 14-40,-11 7 0,2 4 41,20 16-38,-4 19-21,-24 8 1,-12-5-406,-21-3 0,-10 1 400,-2-7 0,-5 0-38,-1 2 1,-3 1 0,0-2 1,-6 3 1,-3-1 20,1-2 1,-4 0 0,3-3 48,3-7 1,1-2 32,-13 7 0,2-6 68,-2-17-12,16-19-33,15-13-22,9-6 5,24-13-51,6 16 1,25-3-34,6 23-118,-19 6 0,-1 1-6,26 2-450,-8 4 0,0 3-552,-17-1 1,0 1 1153,16 4 0,-3 0 0,-7 1 0,-11-2 0</inkml:trace>
  <inkml:trace contextRef="#ctx0" brushRef="#br0" timeOffset="50477">1165 3443 14572,'0'0'0</inkml:trace>
  <inkml:trace contextRef="#ctx0" brushRef="#br0" timeOffset="51310">537 5131 30921,'-20'-60'-840,"4"6"433,13 25-84,8 0 334,2 6 133,24-8 176,1 15-387,19-4-362,-3 18 361,-3 14-68,-6 12 65,-8 10-111,-13 8-21,-16 5-142,-17 6 144,0-24 0,-3 0 273,-3 1 0,-3-1 35,-2 0 0,0-1 29,2-4 1,-1-1 64,-17 9 40,10-15 17,6-15 5,9-12 11,5-8-44,6-5 519,11 0-525,8 1-40,4 7 40,32 5-50,-22 8 11,36 7-34,-20 5-5,13 5 16,-3 5-16,-11 1-23,-17 6-22,-22 5-57,-24 6-150,-23 2-82,16-20 0,-3-1-829,-2-1 1,-1-1 1184,-1-2 0,2-2 0,-4 1 0,8-5 0</inkml:trace>
  <inkml:trace contextRef="#ctx0" brushRef="#br0" timeOffset="51486">1120 5196 25724,'25'-6'0,"-5"1"0</inkml:trace>
  <inkml:trace contextRef="#ctx0" brushRef="#br0" timeOffset="55211">20186 7226 25371,'9'14'655,"-4"0"-588,-18 34 1,-9 10-1163,6-15 1,-1 2 970,2-2 1,-2 3 0,2-2-746,-4 13 1,3-3-4048,3-2 1,3-3 4202,2-12 1,2-5 0,0 11 0,5-33 0</inkml:trace>
  <inkml:trace contextRef="#ctx0" brushRef="#br0" timeOffset="55616">20397 6776 11522,'-48'-27'912,"0"-1"0,0 1 0,9 4 0,2 1 0,-4 7-36,-14 11 0,-5 9 0,3 4-703,11 1 1,1 4 0,-4 4-48,2 0 1,-4 3 0,-2 3-1,0 2 1,4 2-352,4 4 1,1 2 0,2 3 0,1 1-1,1 1 248,-2 1 1,2 2 0,0 0-1,3 3 1,2 1-22,3 1 0,2 3 0,2 2 1,3-1-1,4 0-112,2 7 1,5 0-1,3 1 1,5-1 75,3 0 0,4 1 1,3-1-1,5-1 12,4-2 0,4 0 0,3-1 0,1-4-32,4 4 0,2-4 0,9-2-121,0-13 0,6-1 1,3-2-1,2-3 0,-2-4-240,1-4 0,-1-5 1,2-2-1,3 0 280,5 1 1,4 0 0,2-1-1,-1-2 1,-4-3 70,-4-4 1,-3-3 0,0-3 0,3-2 39,6-4 1,4-3-1,2-2 1,-1-3 0,-6 0 91,-4-1 1,-4-2 0,-1-1 0,3-2 24,3-2 0,4-1 0,0-2 0,-2-1 0,-6 1 111,4-5 1,-5 0 0,-1-6-98,-7-3 1,1-7 0,-4-1 0,-5 1-69,-5-2 0,-5 0 1,-1-3-33,0-2 0,1-4 0,-3-1 0,-4 2 2,-7 7 1,-3 0 0,-3 0 0,-3 1-5,-3-15 1,-4 1 0,-6 1-46,-5 4 1,-4 1 0,-4 5-2,5 10 0,-2 4 0,-8 1-464,-7 8 1,-8 1 0,-5 2 0,0 2 0,4 5-2773,-8 0 0,2 6 0,-3-1 2949,1-1 1,-4-3 0,2 2-1,8 6 1,-3 5 0,11 4-1,17 1 1</inkml:trace>
  <inkml:trace contextRef="#ctx0" brushRef="#br0" timeOffset="56026">19582 8810 18179,'27'-45'1297,"-1"1"1,0 3-1,-13 15-691,-31 32-74,-15 25-303,3-3 1,-3 5-1130,-9 9 1,-3 4 945,9-9 1,-2 2 0,1-1-652,5-5 0,0 0 1,-3 2 602,-6 7 1,-4 4 0,-1 0-1,4-2-73,-1-1 1,3-2-1,-2 3-379,0-1 0,-4 4 1,2 0-1,3-5 273,7-6 0,3-2 0,1-1-1797,-12 21 1,9-5 1977,21-8 0,-5 2 0,27-34 0</inkml:trace>
  <inkml:trace contextRef="#ctx0" brushRef="#br0" timeOffset="56243">19836 8730 14090,'34'-50'2841,"0"1"1,-6 8 0,-2 6-2018,-1 5-169,-10 25-151,1 21-230,7 18-221,-6-8 1,3 2-579,6 7 0,3 1 527,7 4 1,2 2-397,-8-11 0,1 0 0,1 0 325,4 3 0,2-1 0,0 1-748,5 4 0,1-1 0,1 1 284,-9-8 1,1 1 0,0-1 0,1 2 532,4 3 0,2 1 0,-2-1 0,-3-3 0,9 8 0,-4-4 0,-4-1 0,1-1 0</inkml:trace>
  <inkml:trace contextRef="#ctx0" brushRef="#br0" timeOffset="56983">18449 10094 24749,'35'19'218,"0"1"1,12 15-130,-62-17-27,-13-1-17,-10-3 0,-3-5 6,-15-10-40,21-9 6,-2-13 16,29-14-22,18-11 17,12-6-231,13 3 264,5 11 68,4 11-95,-10 15-23,-5 10 0,-4 16 0,-4 11 6,4 27 17,-11-10-54,-16 4 1,-7 1-807,-12 0 773,-9 5 0,-4-1 19,10-23 1,-3 0-20,-10 9 1,-7 5 0,1-3-386,7-10 0,1-2 1,-1 0 455,-5 3 1,0 1 0,2-4 9,-2 0 0,5-8 56,-1-8-11,25-19 188,11-5-199,20-8 16,29-4-61,-10 10-9,-6 8 1,2 2-15,16 4 3,-16 1 0,1 2-17,3-1 1,1 2-148,12-1 1,0 0 59,-15 0 1,0 0-205,16 1 0,-1-2-185,-18-2 1,-2-1-405,8-1 1,0-3-456,-5-2 0,-1-4-3561,2-5 1,-4-1 4274,5-8 0,-6 1 0,-26 21 0</inkml:trace>
  <inkml:trace contextRef="#ctx0" brushRef="#br0" timeOffset="57326">19012 9775 12485,'-53'-24'1195,"-1"-1"0,0 1 0,3 9 0,-4 2 0,1 3 0,5 4-1013,4 4 1,4 4 0,-4 3-258,-4 3 0,-6 2 0,2 2 1,7-1 250,-4 4 1,2 3-159,5 3 1,-6 4-1,1 2 1,5 0 122,5 1 1,5 1 0,-2 4-40,-3 5 0,-2 6 1,2 2-1,6 1-77,9-4 0,6 2 1,2 1-1,2 0-33,-4 13 1,3 2 0,12 0-49,15-6 0,9 2 0,5-3 0,-1-6-265,-4-10 1,1-5 0,7-2 236,11 4 0,10-1 0,2-4 0,-6-7-11,6-6 0,2-8 11,-10-1 0,6-1 0,1-1 0,-3-3 14,8-1 1,-1-4 0,1-2 63,-5 1 1,2-2-1,1-1 1,1-3 69,4-5 1,3-3-1,-3-2 1,-3 1-15,-4 1 0,-3-1 1,1-4 98,-2-4 1,4-5 0,-4-3 0,-7 2 1,-2-10 0,-7-5-95,0-5 0,0-6 0,-7 1-248,-11 14 0,-5 0 0,-3-2 205,-2-13 0,-4-3 1,-4 4-28,-8-2 0,-7 4-82,-7-3 1,-6 5-929,-3 18 0,-2 6 752,7 9 1,-2 2-1631,-8 4 1,1 5 1668,-9 2 0,5 2 1,22 5-1</inkml:trace>
  <inkml:trace contextRef="#ctx0" brushRef="#br0" timeOffset="57976">20854 10073 22111,'0'-58'851,"0"0"0,15-1 1,6 7-678,18 3-407,4 20 1,1 7 311,-9 10 139,2 4 0,1 5-190,0 10 0,17 10-11,-25 4-17,12 27-39,-21-7 11,-7-10 0,-4 2-23,-12 23 34,-21-1-163,3-29 1,-4-1 210,-3-3 0,-3-1-17,-2-3 0,0-3 8,-18 6 90,-11-9 412,33-13-395,-3-6-23,23-9 12,12-4 524,2 3-552,12-3 50,9 6-101,-3 3 23,26 4-79,-13 11 0,8 1 25,-14 5 1,-2 2-4,2 2-2,0 3 0,-2 2-3,-6 4-17,4 12-11,-27-6-95,-17 2-196,-16 0 56,-1-7-866,3-6 0,-3-3-6158,-13 1 7287,16-5 0,1-2 0,2-3 0,14-5 0</inkml:trace>
  <inkml:trace contextRef="#ctx0" brushRef="#br0" timeOffset="58376">21212 9686 18134,'-31'-49'1226,"0"0"1,0 8 0,-6 12-888,-9 22 0,-4 12-1608,-5 8 1,0 4 1419,7 1 0,0 3 4,6 0 0,-2 3 0,1 3-23,0 5 1,1 4-1,2 0-87,0 1 0,1 2 0,1 2-23,0 7 0,1 2 1,7 1-18,11-8 1,5 1 0,4 0-131,5-1 1,4 1 0,4 0 112,5-2 1,5 0 0,1-2-3,6 8 0,9-4-111,12-6 0,11-2 0,0-5-41,-7-10 0,1-5 0,4 0-142,1 0 0,5 1 0,1-2 0,-2-3 239,-4-4 1,-1-3-1,0-3 1,0-1 98,-2-2 1,1-1 0,-1-3 0,-1-1 122,12-5 0,-1-2 0,-3-4 78,-4-2 1,-2-2 0,-3-4-286,-5-1 1,-3-2 0,-2-3 187,-5-1 1,-2-2-1,-3 0-70,3-8 1,-3-3-11,-7-3 0,-1-6 0,-3 2-14,-2-6 0,-4-1-31,0 4 0,-1-2 1,-4 2-13,-7-8 0,-8 5-34,-5 7 0,-7 4 256,-9 9 1,-4 5-344,5 10 1,-4 5-560,-6 6 0,-7 4 0,1 4 634,-14 7 0,2 3 1,4-6-1,3 2 0,15 5 1,0 1-1</inkml:trace>
  <inkml:trace contextRef="#ctx0" brushRef="#br0" timeOffset="59099">18059 11298 16493,'0'-3'5466,"1"0"-4009,-1 3-1194,-26-33-27,-5 43-164,-1-12 1,-3 4-42,-4 23 0,0 9-375,-7 2 1,-4 5 280,14-9 0,-2 4 0,-1 0 0,3-1-72,-1 1 1,1-2 0,1 3-288,0 2 1,-1 4-1,3-1 1,7-5-2438,6-1 1,7-3 1794,-3 26-4067,70-65 4487,-15-8 27,3-7 1,3-4 624,-7 1 1,0-1 133,11-9 1,2-3 68,-16 10 0,0-1 0,-1 0 172,0-2 0,0 0 0,-2-1 98,0 0 1,-2-1-1,0 0 216,12-15 1,-2 0-49,-3 2 1,-1 1-68,-4 4 1,-2 2-317,-8 10 0,0 1 426,4-2 0,-1 3 1782,4 2-2037,10-2 2577,-14 28-2717,-2 18-96,6 19-151,-11-11 1,2 4-132,6 5 1,4 4 0,0-2 52,8 10 0,4 0-28,-3-5 0,4 3 0,0-5-140,-6-9 0,0-4 0,1-1-415,5 1 1,0-1-1,2-1-2186,1-1 0,2 0 1,-2-3 2796,-5-3 0,0-1 0,-3-2 0,1 1 0,-4-3 0,3 1 0</inkml:trace>
  <inkml:trace contextRef="#ctx0" brushRef="#br0" timeOffset="60116">17103 12372 21388,'16'-40'899,"1"-1"0,-1 0 0,5-13 0,-5 11-557,-10 27-213,-6 11-56,-10 17-51,-1 3 14,-14 18 1,-4 6-936,7-9 1,0 0 898,-9 11 0,-1 3 8,5-4 1,2-1-26,6-7 1,0 1 7,-2 5 1,2 1 2,6-6 1,2 0-1,0 19 23,24-18 0,7-19-17,8-15 28,11-23 0,2-9 39,-14 10 0,2-3 597,8-6 0,-2 0-592,-10 10 1,-2 0 42,8-6 0,-3 3 558,-4 3-573,-1 4-49,-12 9 122,-14 29-133,-9 5-40,-5 13 11,-9 10 22,2-3-47,10-16 0,0 0 304,-10 29-705,9-2-868,14 4 555,8-22-1092,15 0-952,4-30-4952,22-23 4682,-12-2 1280,-7-6 1,0-3 1761,11-20-82,-16 14 1,0-6 2354,-1-9 1,-2-7 224,-8 3 0,-1-3 1,-2 2-2516,1-3 1,-1 2 369,-1-13 0,-6 5 761,-14 2-639,-11 1 21,-6 19 0,-7 3-270,-1 11 1,-5 4-489,-15 2 0,-2 7 332,14 8 0,-1 6 50,-16 8 1,-1 5-32,9 3 1,-1 6-30,14-3 0,-4 4 1,0 0-1,4 0-356,1-1 0,2-1 0,-1 5 329,-7 9 1,-2 7 0,0 2-1,8-3-24,6-2 1,6-2-1,-1 2 2,-7 7 0,-1 2 1,5 1-27,8-4 0,5 2 0,5-1-175,9-4 1,4 0 0,2-2 138,-5 12 1,13-3-333,21-14 1,15-1 0,5-4 0,-6-7 40,1-7 1,4-6-74,5 0 1,10 1-1,2-3 1,-4-7 83,-14-7 1,-2-5 0,0-3-1,2-2 483,3-1 0,2-4 1,1-1-1,0 0 1,-4 0-30,1 2 0,-3-1 0,-1 0 1,0-4 157,6-6 0,1-3 1,-3-3-1,-6-3 270,-5-12 0,-7-4 0,-2 3-479,-6 14 1,0 2 0,-3-6 67,2-14 0,-2-9 0,-3 0 0,-7 9-973,-9 4 1,-5 3 865,4 2 1,0-3 0,-8 7 13,-22 1 1,-5 10 314,-9 4-413,0 9 1,-5 4-359,7 12 0,2 4-801,0 1 1,0 4 1209,-2 4 0,5 2 0,6 2 0,10 1 0</inkml:trace>
  <inkml:trace contextRef="#ctx0" brushRef="#br0" timeOffset="60943">19721 12416 25046,'-19'-28'86,"0"-1"1,-9-19-64,-8 65-1,9-4-11,0-1 6,-14 5 6,11-6 10,-13 4-10,10-3 0,3 0 16,5 0 6,7 0-29,8-4 29,4 1 50,4 2-44,1-3 55,3 7 124,2 13-107,-2 6-3442,-5 16 3347,-2-17 5,-7 2-10,3-14-6,-2 2-6,2-5 0,3-6 11,3-6 3382,2-4-3186,1-2-56,4-8-83,3-3-34,7-10 11,5 0-12,7 1-27,-3 4 34,20 1-29,-9 10-22,13 1-6,-3 19 6,-7 16-16,-9 14-7,-14 14-78,-24-1-144,0-28 0,-4 0 116,-4-1 0,-4-1-471,-16 7 1,-3-2-70,10-11 0,-2-2-679,-9 3 1,0-5 1347,-10-11 0,24-6 0,8-5 0</inkml:trace>
  <inkml:trace contextRef="#ctx0" brushRef="#br0" timeOffset="61349">19565 12122 19664,'-14'-42'1275,"0"0"0,-3 8 0,-6 11-1001,-8 28 1,-2 12-1174,-7 3 1,-1 5 1049,-5 8 1,-1 5-96,14-8 0,-1 2 0,1 1-554,-2 5 0,0 1 0,1 3 502,0 3 0,1 2 0,1 2 1,1 2 1,3 2-1,2 1-1,3 0 0,3 1 0,3-1-8,5-1 0,3-1 0,4-2 38,0 6 0,11-1-75,12-13 0,8-1 0,4-6-116,14-2 0,6-5-489,-1-3 1,6 0-1,0-6 459,0-6 1,2-5-1,-1-4 93,3-1 1,1-4 0,-1-2 46,2-4 1,-1-3 0,-3-1 62,-11 1 1,-2 0 0,0-5 82,0-3 1,2-3-1,-2-3 1,-4 1 25,-3-2 0,-4 0 0,1-3-19,12-9 1,1-4-1,-5-5-15,-14 2 0,-3-5 0,-3-1 0,-3 2-63,-1-3 0,-3 1 0,-2-2-13,-2 3 1,-1-4-1,-2 1 1,-6 4 8,-6 4 0,-5 2 1,-3 3 533,-11-15 1,-10 4-550,-7 15 0,-9 2 1,1 6-53,9 7 0,0 3 0,-2 2-134,-12-2 0,-4 2 0,4 6-515,-3 8 1,3 6 691,1 4 0,4 1 0,-5 4 0,12 2 0</inkml:trace>
  <inkml:trace contextRef="#ctx0" brushRef="#br0" timeOffset="62067">21547 10881 15899,'17'-39'1540,"-1"-1"1,1 0-1,4-11 1,-3 7-651,-6 10-107,-7 18-604,-11 17 56,-11 18-168,-10 16 0,-5 6-64,5-4 0,-2 3-357,1-1 1,-2 4 0,1-2 229,-6 11 1,1 0-45,9-11 0,-1 1 0,2-3 92,-1 1 1,2-2-61,-2 6 1,5-6-268,9-15 173,4-8 79,14-24-3034,15-33 3190,0 5 26,-3 2 0,2-2 89,-4 7 1,0 0-26,5-11 0,1-2 34,0 0 0,1-1 148,2-7 0,0 3-1101,-5 10 0,0 3 925,-3 3 0,0 2 224,14-5-57,-3 18-55,14 3-87,-8 14 0,0 3 1685,18 4-1753,-6 4 1,2 4-281,-5-1 1,0 1 241,-4-1 1,3 0 0,1 1-14,4 1 1,0 0 0,3 0-11,-2 0 0,3 0 0,0-1 0,-4 0 303,0 0 0,-3-2 0,2 1-349,2-1 0,3 1 0,0 0 0,-8-3-80,1 0 1,-2-2-1279,9 1 1,6 0 0,-7-3 1406,-9-2 0,-4-1 0,9 1 0,-6-1 0,-13-4 0</inkml:trace>
  <inkml:trace contextRef="#ctx0" brushRef="#br0" timeOffset="62733">21594 11837 12051,'11'-2'9074,"-2"0"-7656,-9 2 10,0 0-684,0-48-576,-7 36 219,-19-23-286,4 46 34,-27 24-40,10 5-70,13-10 0,-2 4-502,-7 14 1,2 3 490,6-7 0,2 2-14,-2 12 0,9 0-169,19-18 1,8-4 168,3-3 0,8-6-3,11-9 1,4-7-10,0-8 1,-1-4 22,21-6 20,-25-3 0,-1-4 92,10-13 208,2-13-130,-21 6 1,-39 1 808,-15 22-1002,3 10 1,-2 3-20,-14 8-68,4 9 1,2 4-398,6 2-196,4-3 0,6 1-376,16-4-8783,21 0 7373,-5-11 0,8 0 1,-11-7-1</inkml:trace>
  <inkml:trace contextRef="#ctx0" brushRef="#br0" timeOffset="63126">21967 11482 19999,'-50'-11'462,"0"1"1,-1-1-1,1 1 1,1 2-1,-1 2 1,2 1-1,5 6-364,-7 7 0,2 9-666,-1 5 1,-2 6 0,4 1 634,-3 8 1,3 5-46,2-1 1,-2 4 0,5 1-10,7-1 0,5 1 0,1 2-11,1 1 0,2 2 0,4 1 5,1 8 0,3 1 1,8 0-439,9-6 0,7 0 1,4-3 288,3-2 0,4-2 0,7-5-90,9-6 1,6-5 0,6-5-378,0-10 1,6-4 0,1-4 0,-3-2 602,2 0 0,-2-4 1,3-4 168,6-5 1,4-4 0,-1-4 0,-8-2-203,-11-3 0,-6-3 1,0-1 108,3-3 1,0-2 0,-6-1 133,1-14 1,-6-3-74,-5-13 1,-3-1-113,-2 12 1,-4-3 19,-5-5 0,-3-6 1,-7 6-4,-7 9 1,-6 3-21,1 3 1,-2-2 0,-3 4-3,-14-2 0,-3 7-20,6 8 1,-2 2-93,-16-4 0,-1 2 175,17 11 0,0 2-1713,-13-4 1,2 2 1635,-6 2 0,22 8 0,14 3 0</inkml:trace>
  <inkml:trace contextRef="#ctx0" brushRef="#br0" timeOffset="63659">23442 11592 16706,'-2'-3'6122,"1"0"-5562,1 3 370,25-68 22,15 26-1063,-12-2 0,3 2 304,1 21 0,1 7 42,19-1 67,-15 8-156,1 23 32,-16 12-159,0 11 1,-2 6-42,-6-8 0,-1 0-517,5 17 1,0 1 235,-4-11 1,0-2-440,0 1 0,-1-1-830,-2-2 1,-3 0-2203,-3-5 1,-3-1-3799,-5 9 6796,-9-10 1,7-24 0,1-4-1</inkml:trace>
  <inkml:trace contextRef="#ctx0" brushRef="#br0" timeOffset="64166">23598 11856 18072,'0'-6'5031,"-1"1"-4449,-2-56-364,15 33-179,-4-10 1,5 0-749,35 11 695,-18 13 0,3 2-51,14-4 1,3 1-90,5 0 0,2-1 17,1 0 0,0 1 75,-11 3 1,0-2-71,6-4 0,-3-2 101,-17 5 1,-1-2 46,11-7 1,-2-3 25,-15 3 0,-6-1 82,9-29 32,-19-4 24,-21-1-77,-1 29 1,-4 2 8,-7 2 0,-7 3 28,-7 7 0,-7 4 0,1 1-48,-11 1 1,-2 5-489,4 4 1,-5 4 0,4 3 451,9 5 0,3 2 0,-1 3 7,-2 4 0,0 3 1,0 3-8,-1 3 0,0 3 0,0 2-23,0 3 1,0 2 0,1 2-594,1 3 0,1 2 0,2 1 552,2 1 1,2 2-1,2 1 0,5-1 1,2 1 0,4 1-14,5-2 1,3-1-1,6 1-273,7-5 0,4-1 1,7-2 100,15 15 0,12-7 0,-3-20 1,7-3 0,2-4-347,8-3 1,3-3-1,2-3 410,5-2 1,3-3-1,0-3 122,-15-3 0,2-2 0,-1-2 0,-1-1 84,0-2 0,0-1 0,-1-1 0,0-3 110,11-4 1,0-3-1,-3-3 61,-4-2 1,-2-2-1,-2-3-34,-5-2 1,-2-2 0,-3-3-96,-5-1 1,-2-2 0,-3-3 102,-4-1 1,-3-2 0,-3-2-203,-3-1 1,-3-2 0,-5 0-6,-4 0 0,-5-1 0,-4 1-6,-5 0 0,-4 1 1,-6 3-40,-5 0 0,-5 3 0,-7 3-522,-2 7 0,-5 2 1,-3 2-1,2 3 386,-4-2 1,1 3 0,0 3-1,2 1 1,1 2 0,6 4 0,-15 1-1</inkml:trace>
  <inkml:trace contextRef="#ctx0" brushRef="#br0" timeOffset="74150">2563 2370 15513,'-59'-1'1456,"1"-1"0,6 0 1,9-1-684,19-3-437,11 2-224,14 0 33,28-1-106,-1 0-5,4 0 0,6 0-16,2-1 1,3-1 0,0 1-842,14-3 0,2 1 832,-6 0 0,3-1 1,-4 1-2,1 0 0,-4 1-1303,-2 0 1,-5 1 1294,8-1 28,-23 5-28,-47 9 11,-27 5-6,12-4 1,-4 2-311,-7 0 0,-2 1 313,-6 0 1,-1-1-4,-1 1 1,-1-1 19,3-1 0,2-1 265,5-2 0,3-1-276,10-1 0,3 0 2964,-8-1-2927,22-1-35,15-1-4,15-5 1047,14-2-1064,17-3 5,14-1 13,-24 4 0,1 0-13,2 1 0,1 0-284,0-1 0,0 1 278,-2 1 1,0 0 5,-3 1 0,-1 0 23,20 0-23,-30 2-12,-26 3 7,-35 2 5,9 0 0,-4 1-56,-5 0 1,-3 1 52,-6 0 0,1-1 6,8 0 0,-1 0 16,-17 2 1,1-1 272,23-2 0,2-1-287,-12 2 1,5-1-17,12-1 44,31-3-16,34-5-23,-8 1 1,4-1-381,8-1 0,3 0 388,8-2 1,-1 0-3,-8 2 0,1-1 0,1 1 0,4-2 0,-3 1-462,1-1 1,-1 0 466,-2 1 1,3 0 0,-5 1-6,-5-1 0,-1 2-33,8-2 1,-5 2 71,-8 1-22,-3-1-56,-58 8 39,-2 0 0,-5 1 17,-15 2 0,-5 1-246,12-2 1,-2 1 0,-1-1 241,-3 1 0,-2 0 0,2 1 19,0-2 0,1 1 0,2 0 385,-14 1 1,5-1-376,15-2 0,6-1 107,2 0-93,39-7-45,16 1 6,36-10-77,-17 6 0,7 0 0,0 0-422,-5 0 0,1 1 0,2-1-935,1 1 0,4 0 0,0 0 0,-4 1 1417,18-1 0,-8 1 0,-17 1 0,-6 2 0,4-1 0</inkml:trace>
  <inkml:trace contextRef="#ctx0" brushRef="#br0" timeOffset="76082">2363 4176 0,'-48'2'743,"0"0"1,0-1 0,-1 1 0,1 1 0,2-1 563,-9 1 1,1 0-571,8 1 0,-3 0 1,6 0-172,6-1 0,1 0 41,-10 1 1,4 0 2040,7-1-1808,20-1 469,13-2-586,16-4 66,48-9-700,-19 5 1,6 0 444,-2 0 1,5-1-1,1 1-527,3 0 1,1 1 0,1-1-304,-11 2 0,2 0 0,-1 1 0,-2-1 290,6 0 1,-2 0 0,4 1-16,4-1 0,5 0 0,0 0 0,-8 1-2,-11 2 1,-5-1-1,6 1-12,7-1 0,7 0 1,3-1-1,-1 1 1,-6 0 15,3 0 0,-5 1 1,4-1-9,0 0 0,5 0 1,-2 0-1,-4 0 12,-8 1 0,-3 0 1,0-1 12,6-1 0,2 0 0,-8 0 47,15-2 78,-17 2 0,-10-2-123,-27 3-5,-21 0 38,-36 3-14,9 0 1,-4 1 87,-11 0 0,-5 0-98,15 1 1,-2 0-1,-2 0 12,-3 1 0,-2 0 1,0 0-19,-4 1 1,0 1 0,1 0-3,11-1 1,1 1 0,-2 0 3,-10 1 1,-3 0 0,1 1 5,-1 1 0,0-1 1,0 1 1,0 0 0,0 0 0,0 1-13,13-2 0,-2 0 0,3 0 0,2 0-255,-19 4 0,5-1 255,11-1 0,3 0-123,11-2 1,4 0 110,-6 1 887,16-3-830,25-3 2047,22 0-2078,5-3 0,6-1-14,17-2 0,7-1-439,-11 1 0,3-1 0,1 0 414,6-1 1,1-1 0,1 1 9,0 0 0,1 0 0,-2 0-2,-3 0 0,-1 1 1,-1 0-151,-6 1 0,-2 0 0,-1-1 142,11-1 0,-4 0 21,-13 2 1,-5-1 42,6-3-162,-66 3 84,-33 8 39,1 1 0,-12 2-128,12 1 0,-7 2 0,-2 0 0,3 0 135,8-1 0,2 0 0,0 1 0,-4-1-2,-1 1 1,-3 1 0,-2 0 0,0 0-1,4 0-1,-8 1 0,2 1 1,3 0-1,4 0-17,6-2 0,3 0 0,2 0 33,-7 2 1,0-1 0,29-4-34,67-13 69,-4 0 0,7-2-42,6-1 1,6-2 0,6 0-446,-8 2 0,4-2 1,3 1-1,-1 0 1,-2 0 414,1 0 1,-2 0-1,1 1 1,2-1-11,-11 2 1,3 0 0,1 0 0,0-1 0,-3 2 0,-3 0-97,2 0 0,-4 0 0,-1 1 1,-1 1-244,9-2 1,-2 1 0,-1 1 364,15 0 0,-6 2 0,-25 1 0,-5 1 0,12 2 0</inkml:trace>
  <inkml:trace contextRef="#ctx0" brushRef="#br0" timeOffset="77233">1871 5927 9709,'-61'14'1573,"0"0"1,8-3 0,11-1-509,21-3 326,14-5-53,9 0 177,9-1-630,18 2-269,29-1-832,-14-2 0,4 0 296,-5-1 1,2-1-1,1 0-807,10-1 0,2-1 1,2 0 733,-9 0 0,1-1 0,1 0 0,1 0-3,4-1 0,1-1 0,0 0 1,1 0-5,1-1 0,1 0 0,0-1 0,0 1 0,0-1 0,0 0 0,0 0 0,-1 0 0,-2 0 0,0 0 0,-1 0 0,-1 0-2,-3 1 1,-2 0-1,0 0 1,-1 0-309,9-1 1,-1 1-1,-4-1 332,-10 3 1,-3-1 0,-3 1 24,2 0 1,-8 0-15,-11-1 530,-51 6-547,-21 4 1,-8 3 620,12-3 0,-2 2-630,-10 1 1,-7 1-1,1 0-242,9 0 1,1 0 0,-4 0 245,3 0 0,-4 1 0,-1 0 0,-1 0-363,10-1 1,0 1 0,-2 0-1,1 0 1,0 0 367,-1 0 1,-1 1 0,1 0 0,0 0 0,1 0 1,-11 2 0,0 0 0,2 1 1,0-1-8,7 0 0,1 0 0,2-1 0,1 1-100,-4 1 0,2 0 0,5 0 75,-1 0 0,5 0 632,-8 6-590,50-10 11,28-7-34,9-5 1,7-3 68,-1 0 0,3-2 1,3 0-94,-3 1 1,2-1 0,1-1 0,2 0-13,6 0 0,1-1 1,2 0-1,0 0 7,-10 2 1,1 0-1,0 0 1,1 0 0,1 0-26,5-2 1,3 1 0,-1-1 0,-1 1 0,-4 0 18,11-1 0,-4 1 0,1-1 0,-9 1 1,3 0-1,-2 0 1,-8 1 135,-1-1 0,-7 1-369,17-8-191,-84 9 392,-12 10 1,-9 3 64,0 0 1,-6 1 0,-1 2 107,12-2 1,-2 2-1,-1 0 1,-3 1-65,-3 1 0,-4 1 0,-2 1 0,2 0 0,4-1-1,2-1 0,3 1 0,0-1 0,-5 2 26,2 0 0,-7 1 0,-1 1 0,0 0 0,5 0 0,8-3-39,0 1 1,8-1-1,-4 0-19,-6 2 0,-5 1 1,3-1-1,10-1 3,-11 5 72,27-6-50,53-17 1,18-5-52,-11 3 1,5-2-654,14-3 1,10-3 0,-1 1-33,-5 3 1,0 0 0,1 0 696,-9 2 0,3 0 0,-2 0 0,-6 1 0,10-2 0,-10 2 0,-8 3 0</inkml:trace>
  <inkml:trace contextRef="#ctx0" brushRef="#br1" timeOffset="118612">15424 1470 7925,'8'-52'3276,"1"-1"1,-6 20 0,0-2-1185,3-25 0,-3 3-1490,-7 14-508,-3 24-221,1 16 119,-6 16-1545,-7 17 0,-5 11 1617,-1 7 1,-2 7-1,0 0-95,4-6 0,1 0 0,0 2-189,3-5 0,0 3 0,2 0 1,7-5 283,6 11 0,9-4-1180,9-2 0,7-2 355,12-4 1,8-5-682,-7-15 0,3-2 1,3-3 1454,10-1 0,3-3 0,-4-3 0,-4 1 0,-3-4 0,0-3 0,1 0 0</inkml:trace>
  <inkml:trace contextRef="#ctx0" brushRef="#br1" timeOffset="118978">16652 1449 17592,'-3'-6'4947,"2"1"-4227,-16-55 374,12 30-999,-4-4 1,2 3-123,7 15-30,3 19 72,2 11-145,0 16 175,-2 4 0,-1 3-506,-2 21 486,-4-7 0,-3 2-391,-3-13 0,-1-1 380,-3 11 0,-1 0 6,1-4 0,0-2 5,3-6 1,2-2 13,-2 20-9,7-21 35,15-3-4,7-19 478,18 2-311,12-13 145,13-9-549,-24 2 1,1-2-4741,2-2 1,-1 0 5073,18-5 1,-18 4-1,-28 7 1</inkml:trace>
  <inkml:trace contextRef="#ctx0" brushRef="#br1" timeOffset="120238">17665 1826 20054,'8'-49'1714,"-1"0"1,-1 6 0,-1 6-1161,-2 6-336,-2 14-392,-1 10-24,0 9 117,0 11 52,0 14-197,1 17 186,0 14 75,0-17 0,-1 1 39,0 16-15,-1-18 1,0-2 78,-1 4-15,-1 2 20,2-14 66,0-13 53,1-10-106,-1-8-252,-2-8-77,-1-9 31,-2-10 32,0-13-1652,3 4 0,1-1 1669,-2-19 92,5 5 0,1 1-50,3-5 131,-1 20 0,2-2 11,9-14 0,4 1-1190,0 14 1,1 1 1137,1-9 1,2 3 32,23 1-133,-15 32 2081,8 3-2217,1 14 79,-10 5-1,-1 4-8,12 14 89,-17-7 0,-4 1-120,-11 12-63,-38 5 185,0-14 1518,-6-9 0,-6-2-1460,7-6 0,-2-1-16,-9 2 0,0 0-4,2-1 1,2-2 13,8-2 0,4 0 103,-7 1 1,30-5 0,6-2 0,10-1 0</inkml:trace>
  <inkml:trace contextRef="#ctx0" brushRef="#br1" timeOffset="121322">18492 1760 32767,'16'-48'0,"1"-1"0,-2 6 0,-4 10 0,-11 23 0,0 6-383,0 5-181,2 17 5,0 9 154,1 23-842,-2-6 1036,-6-3 0,-2 1-537,-7 18 865,1-17 0,0-3 279,-5 6 73,-5-2 379,11-26 251,-1 3 121,8-16-1158,3-7-62,1-10 0,0-10 0,3-32 0,3 13 0,2-3-607,3-6 1,1-1 399,6-7 0,3 0 47,1 9 1,2 3-100,1 2 0,1 4 505,-6 10 0,1 3 43,6-2 1,2 5 263,9 3-375,15-2-82,-13 23-338,-3 11-329,-5 11 929,-7 12-1326,-10 11-212,-9-5 784,-17-2 1,-7 1-127,-3-10 1,-3-1 420,-13 14 0,-4-2-1393,2-10 0,0-5 1659,8-5 1,1-4 170,-5-2 0,3-5 901,1-5 275,-1-6-493,27-10-1469,19-3 1743,15 2-314,4 5-673,0 6 0,3 3 682,21 7-988,-14 0 0,1 3 0,-6 2 0,-1 3 0,2 3 0,-1 0-1843,1 1 0,-1 0 1748,-4-3 1,-2-1 0,9 3-1,-18-9 1</inkml:trace>
  <inkml:trace contextRef="#ctx0" brushRef="#br1" timeOffset="121907">19481 1244 32767,'-5'-5'0,"0"1"-401,5 4 802,-60-60-401,43 41-124,-16-14 0,5 3-398,26 25-169,7 3-163,9 4 1289,17 8-477,13 13-557,-16-4 0,0 4-112,3 6 1,-1 4 603,1 8 0,-3 3-29,-1 6 1,-4 4 80,-5 3 1,-5 2-554,-6 1 0,-5 0 37,-9-3 0,-5 0-3042,-6-4 0,-4-2 3129,0-9 0,-1-5 1,-9 9-1,13-23 1</inkml:trace>
  <inkml:trace contextRef="#ctx0" brushRef="#br1" timeOffset="125137">17580 2368 7212,'-8'0'3534,"2"0"-3534,6 0 874,0 0-387,3 4-122,18 1-242,5 1-39,17-3-39,-11-2-6,5 0-39,-7-1 386,-6 0 729,-7 0-219,-14 0-773,-6-1-123,-3 0 34,-14-1 55,-10 0 108,-28-2 66,5 2 79,-5 0-197,28 2 23,8 0-162,15 0 548,1 0-324,26 0-191,-5 0-22,47 0-34,-27 1-36,5-1 0,3 0 36,2 1 39,16-1 281,-28-1-264,-20 0-112,-17 1 107,-20-1 16,-13 1-39,-11 0-11,8 0 62,-22 1-17,25 1-40,-10 0-122,28 0-63,9-2 410,8 1-129,13 0 56,19 0-79,13-1-5,19-4-45,-16 1 47,-11-1 1,-1-1-9,-1 1 62,29-5-1311,-38 6-2621,-1-1 3803,-23 6 0,-3-2 0,-3 3 0</inkml:trace>
  <inkml:trace contextRef="#ctx0" brushRef="#br1" timeOffset="128821">15582 3021 23293,'-24'26'280,"-1"0"0,-1 5 0,3 3-255,8-2 0,2 3 14,-6 9 1,3 6-2129,14 0 1,5 4 0,1-4 1645,-3-4 1,5-2-1517,9 7 1,8 3-1,3-13 2222,3-23 1,2-6 0,20 12-1,-18-13 1</inkml:trace>
  <inkml:trace contextRef="#ctx0" brushRef="#br1" timeOffset="129521">16378 3593 13592,'-2'-62'3146,"0"-1"0,-1 2 0,-2 6-2261,-2 1-393,-2 11-307,4 30-157,3 9 0,3 16 0,7 15-11,6 22-12,-5-14 1,0 3-400,0 7 1,-1 3 401,-2 5 1,-1 3-9,-4 1 0,-1 0 0,-4-1 0,0-2-9,-1-5 1,-1-3-9,0-9 1,0-3-7,-2 10 23,4-23 0,3-18-16,1-10 32,7-31-4,-1-7-7,4-13-97,-3 9 0,-1-2 92,-1 8 0,0-1 7,-1 2 1,1-3-1,-2 1 10,1-14 0,-2 3-9,-2 2 1,-2 2 2,-2 7 0,0 1-134,-1 7 1,0 2 144,-1-24 23,17 9-23,17 9-16,21 11-6,12 12-85,-29 15 1,1 3 81,-2 5 1,0 3-1,-1 4 0,-3 4 9,20 22 5,-16 6 11,-21 2-10,-31 2-21,0-23 1,-4-2 221,-10 3 0,-3-2-390,-6 0 1,-1-2-149,8-4 0,0-3 325,-14 3 0,4-3 0,13-5 0,-14 2 0</inkml:trace>
  <inkml:trace contextRef="#ctx0" brushRef="#br1" timeOffset="130005">17406 3350 19697,'2'-46'1609,"1"1"0,-1 4 1,-1 8-1375,-1 20-196,0 7-33,-1 12 11,0 10 0,-1 18 16,-1 16-22,0-3 20,1-5 0,0 3-28,0-14 0,1 2-15,-1 27 1,2 1-17,2-25 0,2-2-28,1 6 0,5-3-453,19-8-1306,17-15 1815,-10-15 0,0-2 0,4 0 0,6-8 0</inkml:trace>
  <inkml:trace contextRef="#ctx0" brushRef="#br1" timeOffset="130627">18340 3265 18817,'0'-9'4868,"0"1"-4672,0 8 274,0 0-296,-19 32-84,12-11 2,-6 15 0,-1 5-360,5 12 293,2-15 1,0 1 30,-3 21-28,2-10 5,4-11-5,3-14 67,1-10 298,3-8-152,3-14 173,2-7-342,2-18-49,-2-11 5,0-13-6,-4 21 1,0-1-152,1-3 1,0 0 150,1-1 1,1 0-9,0 2 0,1 1 0,1 4 0,2 3-20,16-21-16,8 16 22,5 14-17,2 11-5,2 13-56,-2 9 73,-3 12-29,-5 17 23,-16-8 22,-13 22 17,-29-11-20,4-16 1,-5-1-1,-5 0 1,-3-2 19,-10-2 0,0-3 11,-13 3 14,22-13 0,4-5 381,5-6-300,2-3 24,13-4-119,12-3-33,3 4-12,13-1 1,5 5 5,14 3-6,11 7-11,-11 0 1,3 1-1717,-3 1 1,1 0 1681,1 0 1,0 0-241,4-1 0,1-1-930,-3-1 0,2-2-1605,15 1 0,2-1 2490,-3-1 0,-5-1 1,-13-1-1,-6-1 0,9 0 1</inkml:trace>
  <inkml:trace contextRef="#ctx0" brushRef="#br1" timeOffset="130831">19193 2975 20940,'-6'-6'4207,"1"2"-3703,5 4-246,0 0-191,4-16 17,16 36-39,0 2 0,2 6-29,2 15 1,-1 4-366,1 2 1,-2 2 339,-5 4 1,-6 1-174,-7-11 0,-4 0-1076,-5 12 1,-4-1 1257,-4-8 0,-1-7 0,-3 2 0,9-29 0</inkml:trace>
  <inkml:trace contextRef="#ctx0" brushRef="#br1" timeOffset="134638">16114 4983 17199,'12'-48'1906,"1"0"0,-3 7 1,-2 6-1297,-3 12-442,-5 14-168,-1 9 84,-2 15 51,-5 16-12,-7 25-76,3-17 1,-1 4-576,-5 8 1,-2 3 532,6-14 1,-1 2 0,1-1-34,-1 3 0,0-1 0,2 1-185,1-2 0,2-1 0,3 0-1112,3 12 1,8-4 1238,16-9 1,4-6 0,3 3 0,16-19 0</inkml:trace>
  <inkml:trace contextRef="#ctx0" brushRef="#br1" timeOffset="135672">16791 5025 18114,'16'-57'1161,"0"-1"1,-3 7-1,0 8-881,-2 22 533,-3 4-768,-5 17 176,-1 2-31,-3 22 67,-6 14-173,1-8 0,-2 3-28,-3 6 0,-2 1-242,1 4 1,-1 1 199,0 7 0,2 0-9,3-18 1,3-1 2,-1 8 1,4-4 8,8 0 11,9 5-45,6-14-33,2-8-544,11-11-2509,8-9-1406,3-4 3713,13-6 1,-34 3 0,1 1 0</inkml:trace>
  <inkml:trace contextRef="#ctx0" brushRef="#br1" timeOffset="136545">17830 5086 17860,'-7'-49'1643,"1"0"0,0 9 0,2 6-1038,1 11-488,2 17-89,1 9 56,4 13-44,-1 5 32,4 22-4,-4 4-38,-1-16 1,-1 2-232,-4 10 0,-1-1 220,0-6 1,0-2-6,-3 4 0,0-2 3,-2 3 45,-3-7 296,4-15 73,1-5-167,1-10-130,2-22-78,0-11-25,1-4 0,1-4-110,1 2 0,0-2 93,0-12 0,1-1 5,2 6 1,1 2 8,1 1 0,1 2-1617,3 5 0,3 3 1549,16-20 40,10 15-110,9 12 93,7 11 6,3 8-6,-3 11-11,-8 10 11,-10 13 17,-16 10-23,-19 10 6,-26 10 14,3-26 0,-4-1 8,-6 1 1,-2-2 8,0-4 1,1-3 1549,4-4 0,2-3-1457,-9 1 161,19-9-218,11-8-38,7-2-7,5-2 679,7 1-684,8 2 38,1 4-49,14 8-6,0 7-56,-5-2 1,1 2-85,-3-1 0,2 0-442,5 4 1,2-1-519,-3-4 0,0-2-1314,22 7 2431,-14-13 0,-3-2 0,-11-2 0,14-2 0</inkml:trace>
  <inkml:trace contextRef="#ctx0" brushRef="#br1" timeOffset="137028">18792 4869 18789,'0'-6'4868,"0"2"-4342,0 4-486,-15 10-35,11 24 6,-3 11 1,1 3-12,6-14 0,1 0-129,0 15 1,0-1 128,1 6-16,-1-3 4,1 5 18,-1-17 44,0-16 303,-1-12 62,1-9-270,-3-12 145,-3-9-256,-4-18-12,-5-15-22,8 18 0,1-2-357,1-5 0,1-2 376,1-2 1,2-1-6,2 0 0,0 2-52,0 11 0,1 1 63,1-5 1,2 4-4,1-1-33,6-7 0,4 23 11,10 8-17,13 5-5,13 9-12,7 9 0,-1 10 17,-10 9 758,-20 5-713,-20 1 77,-30 1-88,-22-3-14,13-18 0,-2-2-20,-1-2 0,1-1-123,-25 7-526,17-10-4050,18-6 4716,13-7 0,8 2 0,1-3 0</inkml:trace>
  <inkml:trace contextRef="#ctx0" brushRef="#br1" timeOffset="137305">19459 4500 26878,'22'-31'95,"36"31"-104,-28 17 1,1 7-959,14 11 1,-1 6 969,-7 2 0,-6 4-587,-5 5 1,-7 4 289,-9 5 0,-9-1-269,-4-9 0,-8-2 283,-12-1 1,-6 2 0,5-11-1,6-7 1,-2-6 0,0-1-1</inkml:trace>
  <inkml:trace contextRef="#ctx0" brushRef="#br1" timeOffset="138587">16881 4986 23086,'-3'-34'576,"-1"1"1,-1-21-465,4 52-134,0 2 0,-1 3 44,-2 8 17,-6 12-5,-5 12-6,-6 12-23,-2 8-166,11-26 1,0 1 183,-6 31 2,9-7 0,2 0-11,3-22 0,0 0 5,2 17 1,0-3 42,1-10-12,1-6 51,2-6 117,5-8 62,7-4-55,11-7-79,10-2-51,12-8-33,7-3-23,-18 1 0,-1-1-17,14-4-8,-15 4 0,-2 1 26,4 0 325,0-1-292,-13 3-28,-12 3 11,-7 1 342,-3 1-348,-11 0-33,-4 0-12,-26 2-5,10-1 17,-24 4-6,14-1-11,-9 1 0,4-1 12,4-2 21,12 0-22,3-2 12,6 0-23,4 0 0,-1 0-11,6 0 11,4-1-34,3 1 17,4 0 17,5 0 11,13 0-16,9-1-1,3 0 6,5-1-11,-7 1 11,5-1 11,4-2-16,-8 1 33,-2 0-23,-5-1-16,-9 2 5,0-1 6,-6 2 17,-4 0 17,-2 1-23,-13 0-5,1 0-23,-5 0-50,3 0-169,8 0 236,0-2 0,4 2 0,0-2 0</inkml:trace>
  <inkml:trace contextRef="#ctx0" brushRef="#br1" timeOffset="181271">21839 1223 14101,'4'-3'3167,"-1"1"-2924,-3 2-438,12-9 809,-10 13-894,5-2 565,-16 21-459,0-1-3029,-15 32 3142,2-7-39,6-10 1,-1 2-239,1-3 1,1 1 219,0 0 0,1 1 420,2-1 0,0-1-180,4 0 1,1-2 272,0 29-67,13-8-21,8-9-4,13-13 133,10-12-15,8-12 176,7-16 107,5-12-410,-28 4 0,-1-3 129,0-2 0,-1-1 26,-2-1 1,-2-1 3493,16-21-3002,-10 8-131,-9 7 242,-9 11-948,-5 6-446,-3 7 160,-2 3 937,1 5-1184,2 6-269,3 10 259,2 43 326,-7-31 0,-1 1-375,-1 18 0,-2 1 521,-3-6 1,-2-1-115,-2 4 0,-1 1-323,0 1 1,-1 1-1331,2 2 0,1 0 1806,2-6 0,0-4 1,1 14-1,2-27 1</inkml:trace>
  <inkml:trace contextRef="#ctx0" brushRef="#br1" timeOffset="194569">23096 1656 15355,'0'-7'1278,"0"1"647,0 6 340,0 0-1469,0-4-1137,-3 6 1295,-3-1-377,-4 8-125,-3 1 519,-7 7-75,6-5-103,-5 1 365,11-8 1494,-1-2-1483,5-5-756,-3-4-918,4-6-211,1-9 239,1-10-241,1-7-438,2-3-274,4-1 72,5 6 870,7 10 940,2 8 230,2 9-125,9 13-393,-6 9-274,1 6 9,-4 15-377,-10 5-112,-1 18 268,-11-24 1,-4 3-267,-12 15 1,-5 0 470,5-14 0,-3 0 158,-4 1 0,-4 1 0,-1-3 205,-5 3 0,-1-3 127,-8 8 1,0-2 327,1-6 1,3-3-2269,-11 3 2717,16-16-521,26-30-1118,6-7-57,8-11 247,6-3 722,19-5-621,-6 16 3459,10 5-3291,-9 24-352,10 24 234,-1 10 108,-6-1 1,-2 0-1,-4-4 1,8 10-1</inkml:trace>
  <inkml:trace contextRef="#ctx0" brushRef="#br1" timeOffset="223464">24063 1521 17480,'32'-27'1254,"-5"5"-948,-24 19 57,-1 1 140,-2 1-374,-26 12-80,0-1-9,-25 12-170,9-6-3234,10-4 3398,6-2 399,-5 0 107,0-5-196,-4 2-128,3-9-139,16 1 18,-3-4 3387,9 2-3378,0-1-288,3 3 387,4 1 70,2 0 542,1 6-618,0 0 26,0 11 34,1 9-11,0 22-25,-1-11-409,-6 25 47,-1-30 2,-2 3 0,-2 0 419,2-4 840,-5 10-313,15-46-382,14-22 483,4-3 77,2-2-123,5 10 280,2 16 95,2 1-74,8 11-924,-14 3-239,13 18 0,-13-3-208,9 12-601,-14 3-757,-16 0 252,-15-3 461,-19-3-1508,1-19 1,-1-3 2611,-20 6 1,5-5-1,28-8 1</inkml:trace>
  <inkml:trace contextRef="#ctx0" brushRef="#br1" timeOffset="226980">15880 9405 7425,'-12'1'2425,"3"1"-711,9-2-2509,0 0-6,-18-15 549,22 14-936,-2-8 1188,40 18 0,-18-3 0,7 0 0</inkml:trace>
  <inkml:trace contextRef="#ctx0" brushRef="#br1" timeOffset="227147">16556 9396 11553,'55'-3'-1289,"-21"2"1,-17-1 0</inkml:trace>
  <inkml:trace contextRef="#ctx0" brushRef="#br1" timeOffset="227302">17224 9385 11614,'-5'4'1860,"1"-1"-3714,4-3 1854,91-12 0,-68 9 0,22-3 0,1 0 0</inkml:trace>
  <inkml:trace contextRef="#ctx0" brushRef="#br1" timeOffset="227469">18105 9473 10886,'-1'4'829,"1"0"-1287,0-4 1,0 0 0</inkml:trace>
  <inkml:trace contextRef="#ctx0" brushRef="#br1" timeOffset="227652">18747 9506 15580,'-3'0'3725,"0"0"-4846,3 0-8710,46-27 8701,-28 19 0,30-18 1,-41 24-1</inkml:trace>
  <inkml:trace contextRef="#ctx0" brushRef="#br1" timeOffset="228405">19724 9690 10310,'3'-6'3119,"-1"2"-5404,-2 4-1720,0 13 4005,1-4 0,-1 5 0,1-8 0</inkml:trace>
  <inkml:trace contextRef="#ctx0" brushRef="#br1" timeOffset="228597">19788 9872 8668,'13'36'-489,"0"-1"1,-1 0 0,-2-4 0,-3-11 0,-3-3 0</inkml:trace>
  <inkml:trace contextRef="#ctx0" brushRef="#br1" timeOffset="228814">19936 10418 8748,'0'4'3745,"0"0"-3778,0-4-590,14 45-2138,1-20 766,6 32 1988,-1-13 0,-13-29 0,1 14 0</inkml:trace>
  <inkml:trace contextRef="#ctx0" brushRef="#br1" timeOffset="229012">20092 10905 8774,'0'5'2101,"0"-2"-11932,0-3 9723,22 63 0,-17-47 0,6 16 0,-1-1 1</inkml:trace>
  <inkml:trace contextRef="#ctx0" brushRef="#br1" timeOffset="229197">20383 11440 13261,'13'53'-1839,"0"0"0,-5-10 0,2-5 1839,26 8 0,-24-32 0,4 6 0</inkml:trace>
  <inkml:trace contextRef="#ctx0" brushRef="#br1" timeOffset="229396">20494 12244 18084,'16'31'-283,"-1"-1"0,9 23-4948,-28-30 5231,-11 0 0,4-7 0,-2-4 0</inkml:trace>
  <inkml:trace contextRef="#ctx0" brushRef="#br1" timeOffset="230420">15589 10025 7772,'0'-10'1989,"0"1"660,0 9-2369,0 0-448,2-23-84,-4 30-678,-1-10-2548,-7 39 2630,1 0 0,3-13 0,3-10 0</inkml:trace>
  <inkml:trace contextRef="#ctx0" brushRef="#br1" timeOffset="230638">15475 10620 11553,'-4'6'3053,"1"0"-918,3-6-1697,0 0-458,-6 0-100,8 3-214,0 3-3778,16 23-2300,-6 3 6412,1 12 0,-12-26 0,-1-11 0</inkml:trace>
  <inkml:trace contextRef="#ctx0" brushRef="#br1" timeOffset="230819">15424 11559 8603,'-3'5'3809,"1"-1"-9926,2-4 6117,12 15 0,-9-11 0,10 11 0</inkml:trace>
  <inkml:trace contextRef="#ctx0" brushRef="#br1" timeOffset="231005">15471 12311 16040,'-27'44'-1742,"0"0"0,2-3 0,11-8 1742,23-16 0,-2-6 0,-2-5 0</inkml:trace>
  <inkml:trace contextRef="#ctx0" brushRef="#br1" timeOffset="231196">15383 13145 15210,'-1'-2'-2368,"0"0"0,7 0 1,-3 2-1</inkml:trace>
  <inkml:trace contextRef="#ctx0" brushRef="#br1" timeOffset="231386">15401 13404 16303,'0'0'0</inkml:trace>
  <inkml:trace contextRef="#ctx0" brushRef="#br1" timeOffset="232005">15809 13692 11525,'-3'-1'2649,"0"0"-6194,3 1 957,17-6 1525,2 5 0,2-4 0,-7 5 0</inkml:trace>
  <inkml:trace contextRef="#ctx0" brushRef="#br1" timeOffset="232172">16333 13761 8280,'6'1'4929,"0"0"-4713,-6-1-3218,0 0-398,36 5 2410,-8-4 1,13 5 0,-23-6 0</inkml:trace>
  <inkml:trace contextRef="#ctx0" brushRef="#br1" timeOffset="232354">17426 13707 15429,'2'4'2795,"0"0"-9617,-2-4 6822,68-3 0,-51 2 0,17 0 0,0-1 0</inkml:trace>
  <inkml:trace contextRef="#ctx0" brushRef="#br1" timeOffset="232527">18233 13643 14639,'44'-11'-1225,"0"0"0,2 0 1,-11 4-1,-23 5 0,-3 2 1</inkml:trace>
  <inkml:trace contextRef="#ctx0" brushRef="#br1" timeOffset="232705">18772 13550 17809,'29'7'-2073,"-1"-2"1,-9-5 0,-6 0 0</inkml:trace>
  <inkml:trace contextRef="#ctx0" brushRef="#br1" timeOffset="232887">19406 13562 13004,'3'-4'6200,"0"1"-5544,-3 3-1564,-7-11-4603,21 8 5511,-5-9 0,10 12 0,-6-1 0</inkml:trace>
  <inkml:trace contextRef="#ctx0" brushRef="#br1" timeOffset="233061">19783 13455 8268,'9'1'4005,"-2"0"-1585,-7-1-3803,0 0-8448,44-14 9534,-27 9 1,29-9-1,-40 13 1</inkml:trace>
  <inkml:trace contextRef="#ctx0" brushRef="#br1" timeOffset="233387">20438 13294 12533,'0'0'0</inkml:trace>
  <inkml:trace contextRef="#ctx0" brushRef="#br1" timeOffset="233554">20563 13091 9277,'0'-5'7428,"0"0"-5147,0 5-1586,2-63-36,-4 42-640,3-14 1,-1 3-4391,-4 25 4371,2 3 0,1 3 0,0 1 0</inkml:trace>
  <inkml:trace contextRef="#ctx0" brushRef="#br1" timeOffset="244505">16765 2305 19354,'0'-3'-2235,"1"1"1748,-1 2 1611,-60 24 794,28-14-1278,-10 5 0,0 0 269,8-8 150,-14 1-142,20-6 599,-6 1-258,21-3-1408,7 0-843,5 0 524,19 0-126,5-4 442,12 1 38,24-8 290,-13 3 8,8-2-30,-21 5 1,-2 0 138,1 0-149,3 1 1,0 0 107,-1 1-458,11 0 146,-22 3 150,-12 0-12,-8 0-273,-13 3 526,-11 2-19,-16 5 39,4-1 79,-26 5-48,22-7-30,-15 3 81,22-6-162,9-2-601,9-2-428,5 1-116,5-1 751,18 2-428,-5-2 202,36-4 97,-11-1 309,19-5-14,-23 5 1,-1 0 153,12-1-464,3 2 290,-31 4 294,-9 0 70,-14 5 236,-11 3-79,-17 6-118,-11 0-137,-5 2-22,0-3 6,4 0 235,5-5-5,11-2-678,10-3-189,10-2-215,7 0 267,5-1-297,0 0 14,4-4 633,4-1 256,2-2 109,8-4 183,6 0-76,2 0-744,7 1 310,-3 6 1,-13 3 0,-2 1 0</inkml:trace>
  <inkml:trace contextRef="#ctx0" brushRef="#br1" timeOffset="255947">24491 1633 29547,'-1'-33'-1700,"0"0"0,-2-22 290,-1 46-251,1 1 726,3 3 999,-1 1-276,1 1-125,-1 1-1475,1 7 2043,-1 3 60,0 8-3479,1 20 3979,-2 0-189,0 20 56,-2-3-218,2 9-26,0-29 1,2 0-349,-1 2 1,0-1-22,1-1 0,-1 1 66,-1 4 0,-2-1 117,-1 14 37,-5 5 19,5-36 147,-2-1 317,5-14 438,0-1 1026,2-4-2180,0-12-146,2-7 66,0-13-131,2-7-123,3-5-106,-1-6-2,-1-4-257,-2-1 775,-1 11-49,0 7 0,0 1-59,1 2 8,0 1 0,1 1-4,1 0 51,7-29 88,-5 26 85,2-11 57,-7 34-268,-1 6 14,0 3 174,0 5-654,3 5-408,-1 1 3865,2 25-3715,-4-5-3906,2 23 4135,-7 8 208,2-18 88,-2 3 0,0 3 323,3-15 1,-1 0 149,0 6 0,0-1 494,0 14-428,0-30-108,1-7 3,0-6-318,1-3-9765,0-5 9514,0 1 0,0-1 0</inkml:trace>
  <inkml:trace contextRef="#ctx0" brushRef="#br1" timeOffset="305621">25207 1543 7979,'0'-7'4100,"-1"1"-2733,1 6 84,0 0-1278,-12-11-61,-2 9 524,-28 0-200,12 11 422,-26 16 90,5 10-275,8-5-2014,15-6 1,3 1 2046,-2 13-31,-5 15-682,17-15 1,1 0 57,-2 17-121,8-15 0,2 1-306,3 11 234,5-19 1,1 0-186,5 17 207,13-10 1,7-2-87,15 3 157,-13-12 1,2-3 155,-2-13 0,1-5 3635,14-3-3042,-11-11 0,0-5 1472,13-29-1216,-9-7-46,-22-8 31,-35 1-1014,7 24 135,-29-15-263,24 34 109,-31-4-51,17 14 232,-19 5-675,2 18-116,15-3-2271,-2 7 2363,18-6 1,8-9 0,1-1-1</inkml:trace>
  <inkml:trace contextRef="#ctx0" brushRef="#br1" timeOffset="311521">25623 1834 17627,'21'-44'2,"0"0"0,-2 4 0,-1 9-59,-1 19 663,1 4 592,2 4-265,4 6-616,-4 11-628,-4-3 388,-9 19-424,-7-15 394,-9 25-147,-2-12-106,-8 16-189,3-13 438,-7 15 593,8-16-6,-5 10 529,9-16-477,5-7-177,4-6-570,1-5 1318,1-3-1419,4-5 1729,5-2-3976,13-5 4229,7 0-63,2 3-134,1 4-96,7 8-268,-3 4-30,1 4-2223,-10 0-331,-1 5-522,-12-2-283,4 8 256,-32 4 1194,-4-6 865,-19 6 616,9-15 567,-18 4 186,22-10-820,-18 5-6584,28-8 6451,0 0 0,11-3 0,3-1 0</inkml:trace>
  <inkml:trace contextRef="#ctx0" brushRef="#br1" timeOffset="314162">26318 1653 23180,'-8'-22'-3001,"10"1"2634,10 14 1582,11-3-418,-10 6 743,22-2-585,-17 4-350,27-1 6,-19 5 774,13 4-348,-17 2-922,11 14-406,-14 1-1116,6 16-62,-13-7 60,-4 30 314,-6-11 717,-2-14 0,-1 1-234,-2 25 433,2-28 1,-1-1-3226,2 9 3642,2 2-213,7-11-300,-1-7-1297,4 7-2917,-5-13 158,-2-8 4183,-2-4 0,-3-7 1,0 0-1</inkml:trace>
  <inkml:trace contextRef="#ctx0" brushRef="#br1" timeOffset="314429">26282 2056 20596,'-1'-4'-2332,"1"1"1895,0 3 3495,74-42-1836,-43 27-195,18-10 1,3 1 760,-14 14-341,8-3-306,11 1 888,-15 4-442,17 1-1581,-30 6-120,12 5 1,-31-3-1,5 4 1</inkml:trace>
  <inkml:trace contextRef="#ctx0" brushRef="#br1" timeOffset="324912">4389 8608 11637,'8'-62'2864,"1"0"0,-3 5 0,-2 7-2287,-8 9 576,-20 0-726,-4 26-147,-20 2-79,-5 30-114,22 1 0,1 3-2179,4 0 0,0 2 2117,1 2 0,0 5 16,2 5 0,0 5 0,2-2 46,2 3 1,2 1-85,-1 1 1,-1 3 0,5-5-203,6 19 239,27-1 27,7-35 185,23 0-17,-14-30 1,1-8-85,17-6 41,-18-5 0,4-8 1,-4 0 98,-2-8 1,-3-1 1108,7-3 0,-3 0-1266,-12 10 1,-11 7 902,-19 17-964,-20 39-87,10 3 0,2 4 2,0 3 1,2 0 27,3 0 1,5 0-202,7 3 1,4-3-622,10 15-510,1-11 0,7-2 755,14-11 1,1-5 0,5 11-1,12-17 1</inkml:trace>
  <inkml:trace contextRef="#ctx0" brushRef="#br1" timeOffset="325279">4779 8268 11434,'-23'-44'953,"0"0"1,0 0 0,0 0 0,-6 2 0,-2 0-1,-2 4 1,2 6-955,-6 1 1,-5 9 333,-3 11 0,-9 5 0,-4 6 1,3 5-849,-1 11 0,1 8 0,-1 4 0,-1 0 580,6-6 0,-2 1 0,0 0 0,1 3 0,0 3-33,7 1 1,-1 3 0,1 1 0,1 2-1,2 1 1,4-1-18,-6 12 1,4 1-1,3 1 1,3 1-109,4 0 1,2 1-1,3 0 1,6 1 106,6-3 0,3-1 0,5 1 0,6-2 10,10 13 0,9-1 1,4-6-10,-1-10 0,3-4 0,8-2-3,1-8 0,5 0 0,5-2 1,2-2-1,2-4-31,5-3 0,4-5 0,2-2 0,-1-1 0,-2 1 14,-6 2 1,-3 1-1,0 0 1,2-3 0,3-4 4,6-3 0,5-4 0,2-2 0,0-4 0,-2-3 0,-6-5 42,-5-4 1,-3-6-1,-3-3 1,0 0-1,0 0-30,2 1 0,0 0 1,0 0-1,-2-2 1,-2-1-1,5-7 1,0-1 0,-6-2-1,-6-4 23,-5-13 1,-8-5 0,-7 3-25,-8 14 0,-5 2 0,-1-3-19,-1-17 1,-1-3 0,-7 3-5,-6 11 1,-5 3 0,-5 2-269,-3 3 1,-4 3 0,-4 3 215,-4 4 1,-3 4-1,-2 3-100,-4 5 0,-2 4 0,-1 4-371,-2 2 1,-1 4 0,0 4-1548,0 3 0,0 3 1,2 2 2081,-16 3 0,7 1 0,18 0 0,7-1 0,-4 3 0</inkml:trace>
  <inkml:trace contextRef="#ctx0" brushRef="#br1" timeOffset="325785">3930 9668 13032,'10'-39'3366,"1"1"0,-2-8-1997,0-9 1,-4 3-754,-9 18-442,-5-1-40,-14 47 1,-6 13-82,5-2 0,-2 2-2162,-12 11 0,0 2 2123,8-5 0,-1 3 6,-6 7 1,-4 6 0,4-4 184,4-5 1,0 1-313,-2 3 1,-6 8-1,0 1 1,7-5-1819,9-7 0,5-3 0,-1 0 1925,0 2 0,-1 0 0,3-3 0,1 3 0,8-7 0,11-15 0</inkml:trace>
  <inkml:trace contextRef="#ctx0" brushRef="#br1" timeOffset="326002">3994 9474 20307,'45'40'22,"1"0"0,0 0 1,1 1-1,2-1 1,-2-2-772,-6-5 0,-1-2 0,0 1 287,0-1 0,-1 0 0,-1 0 1,-1-1-1,-2-1 0,-4-3 0,-6-4 1,1 1-1</inkml:trace>
  <inkml:trace contextRef="#ctx0" brushRef="#br1" timeOffset="326745">2931 10891 18908,'0'-4'2475,"0"1"-2335,0 3 78,-20 45-134,4-1-67,2-10 0,-1 3-414,1 0 0,1 0 439,-2 3 0,-1 0-3,0-2 0,0 0 37,-1 2 0,0-4 463,-3 3-287,7-17 61,6-13 667,4-6-420,-3-26-442,3-1 613,-2-14-664,5 7 157,14-17-184,-5 21 27,25-26-34,-8 36-27,7-1 11,18 12-17,-24 9-6,29 11-22,-12 24-519,-1 8 539,-21-16 0,-4 3-4,0 26-3206,-11-11 3213,-11-1-236,-12-8 0,-5 1 227,2-12 0,-4-1 8,-6 5 1,-5 2-1,0-5-11,-4-4 0,-3-6-162,1-3 0,-4-3 0,3-3-1784,-3-6 0,3-4 1567,-1 0 0,4-3 0,3-8 0,26 4 0</inkml:trace>
  <inkml:trace contextRef="#ctx0" brushRef="#br1" timeOffset="327196">3098 10807 22083,'-48'-12'215,"0"0"1,-1 0 0,1 0-1,-6 0 1,2 3 0,0 7-168,0 11 1,1 7-1,1 6-1187,-2 10 1,3 7 0,2 2 1147,3-1 0,1 2 1,1 4-301,9-6 0,-1 4 0,0 1 0,2 2 1,4-3 283,1 1 0,4-1 0,1 1 0,2 2 0,-2 5 0,2 3 0,2 0 0,6-3 7,5 6 0,5-2 1,6-1-20,4-1 0,6-1 1,1-4-2,8 10 1,6-5-17,2-16 1,6-1-1,5-7-24,12-6 0,7-8 1,2-2 33,-14-3 1,1 0 0,2-2 0,3-4 7,4-5 0,6-4 0,1-2 0,-2-1 1,-5-1 17,5-1 0,-4-2 0,2-8-191,-15 0 1,4-6-1,1-3 1,-1-1 0,-4-1-1,-7 1 236,1-8 0,-7 0 0,0-5-24,6-4 0,2-5 0,-2-1 0,-10 1-6,-9-2 0,-9 0 0,-4 0 7,-3-3 0,-5 0 1,-3 1 11,-5-1 0,-3 0 0,-5 2-6,-4 2 0,-4 2 0,-4 2-10,-3 4 1,-5 2 0,-3 4-4,-2 5 0,-3 4 0,-3 4 0,0 3 0,-3 5 0,-3 4-11,2 6 0,-5 5 0,0 2 0,4 2-92,1 1 1,3 3-1,0 2-95,-6 0 0,0 2 0,8 6 425,4 21 1,12 1 0,9-13 0,-4 24 0</inkml:trace>
  <inkml:trace contextRef="#ctx0" brushRef="#br1" timeOffset="327695">5500 10632 16482,'2'-8'2870,"-5"-24"1,-7-4-2339,-13 16-202,-9-11 1,-5 6-112,-21 36-651,16 2 0,2 5 457,10 3 0,2 4-11,-1 6 0,0 3-23,1 6 1,1 3-645,0 5 0,3 3 605,3 2 1,4 0-96,4-1 0,7-1-492,8-6 1,8-3-640,9-6 0,7-6-2065,10-7 1,4-7 3338,-1-4 0,-1-5 0,15-1 0,-22-6 0</inkml:trace>
  <inkml:trace contextRef="#ctx0" brushRef="#br1" timeOffset="328078">5634 10305 14899,'-49'-19'581,"0"0"0,-1 0 0,1 1 0,-9 7 0,-4 3 0,2 6 0,7 7-516,8 9 0,5 6 1,0 3-243,-8 3 1,0 2-1,6 1 197,1 7 0,4 6 3,11-6 1,0 7 0,1 3 0,2 1-22,1 6 1,4 3 0,0 2 0,0 0-438,0-8 1,0 0 0,1 1 0,1 0 0,4 0 403,2 11 0,3 0 0,4-1 1,6-7-68,4-5 1,6-4 0,10-5-511,10-5 1,10-2-1,4-4 1,0-4 349,8 0 1,1-5-1,4-4 168,-9-4 0,3 0 1,3-3-1,-1-2 1,-3-4-68,5-5 1,-2-5-1,-2-2 1,-1 0 208,5 1 0,-2-2 0,1-6 173,-5-5 1,3-6 0,-2-2 0,-6-1-12,-5-1 1,-6-1 0,0-4-112,1 0 1,2-4-1,-2-2 1,-6 0-24,-2-9 0,-6-1 1,-3-2-40,-3 0 0,-2-1 0,-6-4-15,-7 2 1,-4-4 0,-3 0-1,-2 5-126,-3-1 0,-3 4 0,-6 1 108,-7 1 1,-5-1-1,-3 4 1,0 8-18,-10 3 1,-5 9 134,-1 9 1,-5 3 0,3 4-1088,-5 6 1,1 4 960,8 3 0,-3 0 0,5 1 0,4-1 0,5 0 0,5 4 0,0-1 0</inkml:trace>
  <inkml:trace contextRef="#ctx0" brushRef="#br1" timeOffset="328901">2911 10997 16572,'6'-58'4407,"0"11"-4295,-6 47 51,0 0 22,-1 4 111,-3 7 1,-5 12 180,-15 33-331,3-11-15,3-4 1,-2 4 55,-4 11 1,0 3-1265,7-18 1,0 0-1,1 0 1097,-1 0 1,1 1 0,0-2 102,-7 22 0,3-7-163,5-10 210,-1-2 1,0-1-36,4-14 122,-9 19-49,8-28 94,-2 4-212,5-11 168,1-2 3341,7-9-3672,1 1-1752,14-14 1825,17-7 0,-10 4 0,6-1 0</inkml:trace>
  <inkml:trace contextRef="#ctx0" brushRef="#br1" timeOffset="329663">2514 12334 14665,'-40'33'196,"1"0"0,0 0 0,0 0 0,0 0 0,0 0 0,0 1 0,2-1-170,-4 7 0,1 1 1,0-1-443,-2 3 0,0 0 0,1 0 404,0-1 1,1 0 0,1-1-27,4-3 1,2-2 0,2-1-182,-7 9 1,6-3-1464,10-10 1,6-2 1681,3 2 0,10-14 0,6-14 0</inkml:trace>
  <inkml:trace contextRef="#ctx0" brushRef="#br1" timeOffset="329862">2446 12379 19546,'37'26'210,"0"1"1,0-1-1,7 6 1,0 2 0,-3 0-197,4 9 0,-2-1-1256,1 0 0,4 0-207,-4-7 0,4 0 1,-5-4 1448,0-2 0,-3-2 0,8 6 0,-5-4 0,-7-8 0</inkml:trace>
  <inkml:trace contextRef="#ctx0" brushRef="#br1" timeOffset="330703">1909 14166 19957,'-52'9'141,"1"-1"1,-1 0-1,0 0 1,2 6 0,-1 2-1,3 3 1,4 3-141,0 6 1,6 5 0,1 2-362,-2 7 0,2 3 0,9-5 343,1 13 11,11-19 1,4 0 585,9 6-592,8-17 347,12-8-257,22-27 12,9-17-23,-12 2 0,-1-5-477,2-8 1,-2-3 459,-6 7 0,0-2 28,-5 4 1,0-2 0,0-1 49,-3-4 1,0-2 0,-2 0-412,2-2 0,-2 0 0,0-3 331,-1-6 1,-1-3-1,-3 2-7,-5 9 0,-2 1 1,-1 1-145,0-19 0,-3 4 162,-1 15 0,-4 3 151,-2-3 0,-2 6 8,-4 3-156,-3-2 874,7 27-964,5 17 1962,4 5-1878,7 49-58,-6-20 0,-1 5 0,1 2-616,0 0 1,0 0-1,-1 3 615,-1-1 0,0 3 1,-1 0-1,0-5-11,0 14 0,-1 0-588,0-3 1,1 3-1,0-3-583,3-1 1,2 0 1184,0-2 0,0 3 0,1-7 0,-1-15 0,0-4 0,8 21 0</inkml:trace>
  <inkml:trace contextRef="#ctx0" brushRef="#br1" timeOffset="331695">2172 13633 9654,'-30'-52'1050,"0"1"1,1 0 0,-1 6 0,0 2-1,-2 11-823,-9 16 0,-3 11-17,-4 5 0,-2 9 23,-1 12 1,-4 8 0,5 0-176,1-1 1,0 6-620,11 2 1,-6 9 0,0 5 0,3-1 0,7-7 567,7-7 1,5-3-1,-2 5-1,-3 6 1,-4 7 0,0 3 0,1-1 0,5-4-13,-1 7 0,5-3 1,1 3-4,2-6 1,0 4 0,2-1-1,1-3 5,0 4 1,1-3-1,6 4-42,8 1 1,4 5-1,3-2 1,0-8 6,3-1 0,5-2 44,8 10 0,7 5 0,5-12-109,10-20 1,7-9 54,-5-5 0,4-1 1,2-5 27,6-5 1,3-6-1,2-4-183,-15-4 1,4-2 0,0-3 0,-1-1 0,-4 0 235,13-3 0,-4-1 0,2-5 38,-12 3 1,2-4 0,0-2-1,-3 0 1,-5-1 127,2-9 0,-6-1 0,-1-3-33,-4 5 0,0-3 0,-2-1 0,-2-2-14,2-13 0,-4-2 1,-4-1 269,-4 1 0,-5-2 0,-3 0-373,-6-1 1,-3-1 0,-4 1 42,-3-1 1,-2 1 0,-4 1-74,-2 2 1,-3 1 0,-3 3 11,0 4 0,-3 2 0,-2 4-4,1 6 0,-2 3 0,-4 4-381,-10 4 0,-4 3 0,3 5 332,3 0 1,-1 6 228,-23 1 1,4 9-1865,18 14-4127,-11 13 5785,31 5 0,11-8 0,5-8 0</inkml:trace>
  <inkml:trace contextRef="#ctx0" brushRef="#br1" timeOffset="332429">3572 13675 12735,'0'-3'5483,"0"1"-4049,0 2-1137,-36 4-39,21 10-57,-27 9-50,35 10-39,6 3-5,10 1 89,18 3 0,7-15 45,15-5-118,-12-16 190,14-15 79,-23-5 1,-1-4 44,14-15-264,-19 9 1,-5-2 45,-13-9-35,-22-6-150,3 16 11,-35 0-40,24 22-5,-7 11 0,-1 4 0,2 6 0,-3 13 0,0 5 0,16-8 0,2 2-8,-5 3 0,2 4 2,6 19 0,5-1-5,3-1-285,9-6 1,4 6 0,1-7 183,10 5-1224,3-13 0,6 4 1,-2-7 820,17 2-165,-7-14 0,7 0 1,-5-5-522,18 0-2619,3-9 0,0-7 3820,-10-12 0,5-1 0,-36 2 0</inkml:trace>
  <inkml:trace contextRef="#ctx0" brushRef="#br1" timeOffset="332851">4096 13424 13373,'-35'-30'1307,"0"-1"0,0 0 1,-16 0-1,-3 2 1,6 9-1112,-9 12-603,9 10 1,-7 5 0,7 2 481,16 2 1,2 3 2,-8 6 1,-3 4-1,3 5-17,4 6 1,4 5 0,0 3-29,2 0 1,0 4 0,0 2-1,2 2-568,4-3 1,0 2 0,1 2-1,2 0 1,2-1 529,-2 9 1,3 0 0,2-1 0,2-2-2,0 7 1,2-1-1,5-6-5,3 4 0,9-2-146,8-6 0,6 1 0,0-5 19,-3-8 0,4-1 17,5-3 1,7 6 0,3-4-1,0-10 34,13-9 1,4-11 67,-1-1 0,4-3 1,-1-7 29,-2-8 0,-2-6 0,-1-4 15,4-6 0,-1-4 1,-3-2-414,-9 6 1,-3-2 0,1-4 453,0-7 0,2-5 0,-2-1 1,-6 4-26,4-5 0,-3-4-7,-9 9 1,4-7 0,-1-4 0,-1 2 0,-6 7-17,2-11 1,-4 0 1,-2 6 0,0-6 0,-1-1 0,-6 3 63,-5-4 0,-5 2 0,-1 2-51,3 8 1,-1 1 0,-6-1 44,-11-12 1,-7-2-1,-5 10 36,-7 15 0,-4 6-108,-6-8 0,-4 5-61,7 17 1,-4 5 0,5 2-64,8 2 1,0 2-2782,-32 3 1,2 3-5840,19 3 8738,-15 8 0,46-10 0,5-1 0</inkml:trace>
  <inkml:trace contextRef="#ctx0" brushRef="#br1" timeOffset="333502">6030 11770 18040,'7'-51'1124,"0"0"0,2 2 0,-7 19-800,-10 35-246,-8 19-28,-15 24-28,10-14 1,0 3-591,3-6 0,-2 4 571,-2 6 1,-2 4 0,0 0-579,-2 6 1,-1 1 540,3-4 1,-3 4-1,2 0-108,0 0 0,1 0 1,2-4-260,2-3 0,1-2-1196,-4 15 1,9-7-6379,16-29 7975,6 2 0,1-22 0,-1-3 0</inkml:trace>
  <inkml:trace contextRef="#ctx0" brushRef="#br1" timeOffset="333728">6001 11707 11777,'-10'-44'3248,"1"0"1,0 5 0,2 9-2846,4 18-280,1 8 253,23 20-208,5 4-101,0 0 0,2 1-721,3 1 0,2 1 665,6 3 0,2 1 0,4 2 1,2 0-24,2 1 1,3 2-273,-4-3 0,4 1 0,-1 1-42,-1-1 0,0-1 1,-2-1-1,-8-5 1,-2 0-1,-2-2 1,3 1-1,0 1 1</inkml:trace>
  <inkml:trace contextRef="#ctx0" brushRef="#br1" timeOffset="334229">5917 12955 19618,'-17'-39'582,"0"0"1,0 5-1,-3 14-352,-16 42-101,0 19-76,18-11 0,3 4-415,0 7 1,3 3 363,0 9 1,2 2 6,5-12 1,1 2-1,0-2-26,0 12 1,2 3-588,3-10 1,3 5-1,1 0 1,-1-5-285,2 7 0,1 1 586,1-2 1,3 8 0,1-1-1,-3-13 1,-2-13 0,0-5-1,4 16 1,0-1 0</inkml:trace>
  <inkml:trace contextRef="#ctx0" brushRef="#br1" timeOffset="334418">5471 14064 14124,'17'-58'1053,"0"0"0,0 1 0,2-1 0,2 1 0,1 10-958,2 18 1,1 4-393,7-7 1,2 0 299,-1 5 0,1 1-1895,-2 4 0,0 1 1528,16-7-2051,-15 12 0,0 2 2415,5 0 0,3-2 0,-26 12 0</inkml:trace>
  <inkml:trace contextRef="#ctx0" brushRef="#br1" timeOffset="334851">6081 12643 18812,'-52'-11'295,"0"0"1,1 0 0,1 2-1,0 3 1,5 7-162,-4 14 1,6 6-269,5-3 0,1 6 220,0 6 0,-1 7 0,2 4-990,3 6 1,2 3-1,0 1 911,-1-3 1,1 0 0,0 5 6,6-2 0,0 5 0,3 2 0,2-4-7,2 5 1,5-1-1,-1 2-14,2-4 0,0 2 0,1 2 0,3 1-15,4-8 1,1 2 0,3-1 0,0 0 0,3-2-31,2 1 0,3-2 0,1-1 1,2-2 50,3 13 1,1-3 0,9-7-66,5-13 1,7-6 0,4-6-654,9-7 1,6-7 0,2-3 718,2-1 0,2-2 0,0-3 3,1-3 1,1-3 0,-3-4-52,-11-2 1,-3-3 0,1-5 89,-6-4 0,1-3 0,-1-4 0,-2 1 21,3-5 1,-3 0 0,1-7 163,-5 3 1,1-4-1,0-3 1,-3-2-1,-4 0-185,-3-9 0,-5-2 0,-3-1 0,-1 0-339,-2-2 0,-1 0 0,-2-1 0,-4 1 321,-4-2 0,-3 0 0,-2 1 0,-4 2 6,-4-5 0,-4 3 0,-4 2 502,-1 5 0,-5 2 1,-7 4-501,-8 9 0,-9 1 0,-1 4 1,5 4-45,-7-8 1,-2 6-227,6 11 1,-8 2-1,2 2 1,11 4-1074,-9 3 1311,8 3 0,4 0 0,21 3 0,-4 0 0</inkml:trace>
  <inkml:trace contextRef="#ctx0" brushRef="#br1" timeOffset="335719">7671 12467 3563,'2'-58'2735,"0"-1"0,1 15 1,-5 4-1980,-19-12-510,3 32 1294,-10-3-1218,-6 16 0,-5 7-362,-5 12 1,-2 4 67,-5-3 0,2 4-22,6 6 0,7 3 1482,4 10-1466,12 21-16,13-26 11,9 4 0,6-2 2220,8-12-2165,29 11 236,12-22 70,2-8-135,-26-5 1,-1-4 277,9-15 3229,-14-5-3386,-12-1-213,-9 6 213,-7-3-201,-3 14-96,-1-2 155,1 11-222,2 12 23,0 3-1,9 46-22,-1-17-15,0-3 0,3 8 0,0-2-780,2 8 1,1 3 794,1-1 0,0 4 0,-1-3-793,3 6 1,-1 0 758,-2-9 1,0 3 0,-1-5-1,0-6 0,-3 3-34,-3 2 1,0 9 0,-3 0 0,-6-4 70,-8-2 1,-6-4 0,1 1-2,8 7 0,0 1 0,-8-8-95,-11-13 0,-7-6 1,4-13 86,-5-16-3,0-20 1,3-10-3,18-3 0,5-6 0,-8-19 0,8-9-336,12 20 1,7-5-1,2-1 1,1 4 338,2-4 1,2 4-1,3-2-1,2 2 1,3-3 0,2 1 0,1 7-30,4 3 1,2 6 0,0 1 181,0 1 0,1 2 0,0 1-660,4-1 1,1 0 0,-2 1-1003,13-11 0,-2 1 452,-5 3 0,-3 0-1105,-11 4 1,-5 0 2170,-1-17 0,-13 22 0,-6 7 0</inkml:trace>
  <inkml:trace contextRef="#ctx0" brushRef="#br1" timeOffset="336253">8165 12038 16118,'-17'-59'1157,"1"1"1,-12-3 0,-5 14-559,-24 31-3281,23 4 0,-2 4 2811,4 7 0,-2 5 151,-14 9 0,1 5 303,17-6 1,-2 4-517,-6 9 0,-6 9 0,-1 2 0,6-1-47,5 0 1,5 1 0,-2 2-93,-6 6 1,-2 3-1,0 3 1,5-2 80,-1 7 0,5-1 1,2 2 8,1 0 1,3 1 0,3 0 14,3 0 1,4-1-1,4 1-5,4-2 0,5 0 0,4-1 2,4-2 0,4 0 1,4-2-5,3-2 0,5-1 0,7-1-11,8-6 1,7 0-1,4-2 1,-2-4-26,7 1 1,-1-4 0,6-3-241,-13-7 1,3-1 0,2-2 0,-1-1 0,-1-5 247,1-3 1,-1-4-1,-1-2 1,0-2 2,1-3 1,0-1-1,0-3 1,-3 0 294,3 0 1,-2-1-1,1-6-260,-2-6 1,1-5-1,-1-3 1,-5 0 22,-4-1 1,-5-2 0,1-3-16,1-1 1,2-3 0,-2-2 0,-4 0 1,-2-9 1,-4-2 0,-2-1-12,-3-5 1,-2-1-1,-2-2-18,-6 13 0,0-1 0,-2 0 0,-1-1 2,0-3 1,-2 0-1,0 0 1,-1 3-7,0-6 0,-1 3 0,-2-3 19,-4 0 0,-2-5 1,-1 2-1,-3 4 9,-3 5 0,-3 4 0,0 0-28,-1-10 0,-1-1 0,-8 6 24,-14 7 1,-10 6-1,0 8-39,6 13 0,0 6 1,-2 0-14,-7-4 0,-2 1 0,-4 7-719,2 9 0,-5 8 1,1 3-1,5-1 734,9 1 0,4 1 0,-1-1 0,-9 3 0,-1-1 0,9 0 0,-8 9 0</inkml:trace>
  <inkml:trace contextRef="#ctx0" brushRef="#br1" timeOffset="344936">7721 7902 16615,'-1'-9'2118,"-2"-25"0,1-5-1722,1 12 16,-1-16 0,1 1 337,1 18-747,0 5-124,2 11 127,0 17-129,2 13 161,1 16-6,-1 16-3,-4 9-358,-2-30 0,-1-1 347,-5 27 11,0-13-6,0-17 17,4-14 432,2-9-23,1-5-224,1-8 509,2-7-672,2-12-22,2-13 17,1-11 6,-1-5-34,1 0 50,-2 5 29,1 9-68,-2 11-39,1 11-22,4 15 22,1 18-34,4 20 28,-3 19 0,-6-22 1,-3 4 16,-5 14 1,-3 0-10,2-14 1,-2-1-3,-2 3 0,-1-4 336,-7-2-151,11-25-163,-3-2 12,9-38-28,3-5 5,-1 6 0,1-2-2943,6-16 2982,-1-3-134,-3 14 0,0 0 151,0-10-8,-2 12 0,0 2 48,-3 11-129,-2 12-23,-1 10 39,-2 12 2848,-4 10-2831,-2 14-45,-1 10-111,3 6-96,4-8-1529,4-9 0,4 1 1014,8 12 1,-3-1-1,2-21 1</inkml:trace>
  <inkml:trace contextRef="#ctx0" brushRef="#br1" timeOffset="345337">7833 7223 18442,'-9'45'440,"1"-1"1,0-4 0,7-9 304,20-23-151,6-9-186,2-11-83,4-9-44,0-8 61,-7-3 44,-8-1-56,-11 4-111,-12 5-124,-8 5-39,-7 6-50,-4 5-34,1 6-6,4 8-72,4 7-298,6 11-1540,5 8 1944,9 12 0,-1-19 0,3-1 0</inkml:trace>
  <inkml:trace contextRef="#ctx0" brushRef="#br1" timeOffset="345626">8286 7840 23730,'14'-4'985,"3"-1"-772,19-9-45,-9 4-45,-11 4-55,-8 3-875,-11 6 807,-11 7 0,9-6 0,-3 3 0</inkml:trace>
  <inkml:trace contextRef="#ctx0" brushRef="#br1" timeOffset="365095">2618 12131 11780,'0'-10'754,"0"3"-27,0 7 53,0 0-774,1-9-136,-1 6 18,1-5 19,-1 8 115,0 0 952,2-2-292,-1 2 405,4-5-249,-3 3-224,1-1-104,-2 3-338,-1 0-66,0 4-189,0-1-364,0 4-146,0-4-59,1 0-42,1-1-423,0 0-19,0 0 620,-1-1 10,0 1 160,-1-1 98,1 2 105,-1-2-123,0 2 758,1-1-242,-1 0 172,0 0 2408,0 0-2932,3-10-157,2 3-1726,4-8 2232,1 8 0,-4 2 0,-2 2 0</inkml:trace>
  <inkml:trace contextRef="#ctx0" brushRef="#br1" timeOffset="382386">9941 7806 14639,'-8'-55'1552,"-3"6"-746,-7 22-425,2 6-73,-8-5 112,-3 6-280,4 8-34,-8-1 74,-7 9-130,7 3-11,-16 4-22,10 6-17,-1 3-6,1 6 6,3 1-22,4 4 22,4 2 0,5 1-6,-4 22 12,8-8 0,-2 18-12,11-23 0,2 16 34,4-18-22,4 13 16,4-16 29,12 0 16,0-12-5,3-3 185,3-10-79,-5-5 11,8-4-17,-4-4-78,-5-3 157,8-11-118,-8 1-33,10-14-23,-2-3-22,4-9-23,-12 20 1,0-1-222,2-5 1,0 0 223,1-3 0,0-1-14,-1-1 0,0 0 3,-2 1 0,0-2 39,2-9 1,-3 0-18,-6 15 1,-2-1-65,2-16 1,-4 2 55,-4-2-12,-1-9-4,0 31 10,2-1 12,1 9 5,1 2 285,-2 6-442,-3 7 235,0 7-72,0 12-28,-1 3 16,1 14 1,-5 5 22,-3 7-6,-6 8 1,-5 7 27,3-12 0,-2 3-39,3-3 1,-1 0-594,-1 7 1,1 1 586,4 0 1,3-2-17,4-13 0,2-1-58,3 5 1,1-3 85,8 18-12,3-11-5,-1-12-22,0-8-544,0-7 538,7-3 0,-9-9 0,3-2 0</inkml:trace>
  <inkml:trace contextRef="#ctx0" brushRef="#br1" timeOffset="405736">10385 7157 7061,'0'-4'3293,"0"0"-520,0 4-2605,-3-14 0,2 10-174,-2-10-44,1 14 240,1 4 639,-9 21-689,4-9 151,-9 25 17,7-12-151,0 1 353,-7 27-300,6-26 0,0 1-380,-2 8 0,-1 0 217,2-4 1,1 0 58,0 1 1,0 1 47,3-7 0,0 1-3,-2 8 0,1 1-17,0-3 1,1 0 100,-2 2 1,1-1-120,-2 11 113,-5 3-61,7-31-67,1 0 34,2-10 240,2-6 1001,2-5-497,0-6-826,0-2 14,5-16 6,3-6-12,13-30-44,-6 16 8,-3 10 1,1 1 30,3-6-28,4-7-17,7 3-39,13 9 17,-11 11-17,11 9 16,-25 14 7,4 3-29,19 33 29,-11-5 13,-2 2 0,-3 3 15,-6 13 5,-16-16 0,-5-1 39,-19 14-1702,-10-16 1,-3-3 1657,-7 2-1,6-11 0,-1-1-86,-9-1 64,10-3 28,4-4 6,22-6-1289,6-4-1422,1-1 2677,5-4 0,0 3 0,0-2 0</inkml:trace>
  <inkml:trace contextRef="#ctx0" brushRef="#br1" timeOffset="421011">10869 7677 13256,'0'-2'1646,"-3"9"-1360,1-1 336,-3 18-185,2 2-331,0-3 113,3 4-119,2-16 320,7 5 611,11-7-835,-3 0 229,16-14-183,-14-4-136,5-4 6,-9 0 264,7-10-287,-11 11 79,10-15-78,-15 17 246,3-14-263,-6 12 39,0-13 16,-3 5-111,-2 4 17,1-8 5,-1 9 78,-2-9-33,2 9-39,-2-1 106,1 10-67,0 3-39,-3-2-123,-9 4 27,-1 4 46,-2 1 10,-7 15 1,10-3 0,-9 10-18,-1 13 35,-1 10-1,2 3 17,3 3-22,11-24 28,0 18-39,5-24 22,1 29-23,9-8-5,2-1 6,8 2 27,3-15 51,7-7 23,5-5-74,-1-10-878,27-14 845,3-9 0,-10 3 0,-10-1 0</inkml:trace>
  <inkml:trace contextRef="#ctx0" brushRef="#br1" timeOffset="424094">1228 10607 11076,'-28'-20'-614,"13"4"-2975,70 8 3679,4-1 0,-7 2 0,-16 0 1</inkml:trace>
  <inkml:trace contextRef="#ctx0" brushRef="#br1" timeOffset="426036">3346 10500 13926,'10'11'-1422,"-3"-5"0,-5-3 0</inkml:trace>
  <inkml:trace contextRef="#ctx0" brushRef="#br1" timeOffset="426495">2191 10316 11620,'-10'-6'4455,"2"1"-4630,8 5 761,0 0-167,-1-22-330,8 14 649,10-17-522,28 18-485,6 2-1428,-4 2 0,1 2 839,-15 0 0,0 2 207,9 0 1,-4 1 0,-7 1 0,-14 0 0</inkml:trace>
  <inkml:trace contextRef="#ctx0" brushRef="#br1" timeOffset="426818">3592 10368 12624,'40'12'-343,"1"0"1,-10-3-1,-1 0 1</inkml:trace>
  <inkml:trace contextRef="#ctx0" brushRef="#br1" timeOffset="426996">3966 10613 13082,'0'8'526,"1"-1"-738,-1-7 390,0 0-316,15 59-1458,0-24 1089,-4 2 1,2 1 400,15 12 1,-18-32 0,6 10 0</inkml:trace>
  <inkml:trace contextRef="#ctx0" brushRef="#br1" timeOffset="427451">4153 11464 10591,'0'8'1587,"0"-2"-1562,0-6-57,32 64-355,-12-13 232,1-4 1,0 2 19,-11-16 0,-1-3-196,2 24-249,-2 1 358,-5-11-48,3 11 32,-2-25 26,8 13 146,-5-24-238,8 5-319,-2-8-95,4 6 155,2-1-96,3-1 368,-7-9 90,3-1 181,-12-6-25,3 2 23,-4-3 15,-1 1-1,-2-1 8,1 0-14,-2 2 83,3 9 9,-2 1-168,2 25 23,-2-16 5,3 19 62,2-21 0,4 6-848,6-3 0,-8-11 0,0-1 0</inkml:trace>
  <inkml:trace contextRef="#ctx0" brushRef="#br1" timeOffset="428019">4715 12836 7852,'6'43'-175,"0"1"0,0-1 0,3 25 0,-4-10 68,-6-22 25,-2-1 1,0-1 76,-2 0-6,1 5 1,0 0-57,2-11-187,1 25-289,6-31 290,6 15 253,4 3 0,-1-2 0,-1 0 0,-7-19 0,-1 9 0,-2-2 0,3 12 0,-1-5 0,1-5 0,1 15 0,-5-12 0,-1 2 0,3 26 0,-5 2 0,-1-35 549,-3-3-73,2-5 1002,-4 18-402,3-12-359,-2 5-134,4-10-365,0-9 252,1 8-307,0-3-163,1 13-51,-1 2 29,-1-4-168,-2 8-432,-5 1 325,1-6-1686,-9 18-94,9-30 1589,-6 11 488,8-21 0,2-2 0,2-3 0</inkml:trace>
  <inkml:trace contextRef="#ctx0" brushRef="#br1" timeOffset="428870">599 11100 13357,'-4'0'-1397,"0"0"552,4 0 874,-16 77 0,11-58 0,-3 20 1,0-1-1</inkml:trace>
  <inkml:trace contextRef="#ctx0" brushRef="#br1" timeOffset="429119">424 12070 13522,'-3'42'247,"0"1"1,-1-5-1,3-7-482,9-17 59,-4-7 110,3 4 0,-1-6-1987,10 5 2033,-2-3 1,3 1 0,-9-5 0</inkml:trace>
  <inkml:trace contextRef="#ctx0" brushRef="#br1" timeOffset="441536">11593 7697 7023,'0'-7'1915,"0"1"-995,0 6 1601,0 0-1976,-20-33-394,12 23 46,-22-25-38,4 36-108,-6 6 23,-24 15-871,20-2 887,-9 7-95,6 8 88,9-2-39,9-7 1,3 1 22,-4 20-15,9 3-47,7-2-35,12-5 87,9-7 37,9-8-46,-1-9 262,9-7 394,5-12 549,5-9-1040,-1-5 126,-15-6 0,-2-4 346,10-19-183,-4-6 1,-2-1-208,-1-7 168,-9 10 0,-3 2 247,-7 15-101,0-5-311,-7 23-354,-1 7-266,0 4 183,0 8 245,-1 32-138,1-7 1,2 1-39,0 29 34,0-29 1,3 0-2858,4 4 0,3-1 2893,2 9 0,5 15 0,-13-42 0</inkml:trace>
  <inkml:trace contextRef="#ctx0" brushRef="#br1" timeOffset="452852">12283 7498 6642,'-3'-5'4358,"0"1"-145,3 4-4157,-53-23 212,36 26-89,-43-6-7,51 30-105,-2 9 1,1 5-49,1-4 1,0 3-191,0 0 0,0 4 0,1-3 182,0 6 0,1-1 11,-2 16 1,2-1-12,3-10 0,2-1-8,-2 12 0,3 2-28,4-17 1,2 2 0,1-3-733,2 13 1,1-2 685,0-15 0,0-1 0,0 2-439,-1 1 0,0 0 1,-3-2-761,-1 5 1,-4-1-106,-1 11 0,-10-3-850,-15-15 1,-9-8 2224,0-9 0,-4-7 0,-10-4 0,-1-10 0,12-11 0,3-7 0,6-9 0,7-3 0,1-19 0,16 7 0,6-2 282,4 11 1,2 0 86,4-13 1,2 0-54,3 8 1,2 2 22,2 2 0,2 0 31,2 1 0,1 1-183,-4 7 1,0 0 341,14-12 0,1-1-213,-11 11 1,0 0 80,11-12 0,1 0-75,-9 9 1,-2 0 7,-1 3 1,-1 1 948,12-12-618,1-1 303,-21 20-1026,2-2-981,-8 15 1043,-2 9 0,-2-3 0,-1 4 0</inkml:trace>
  <inkml:trace contextRef="#ctx0" brushRef="#br1" timeOffset="455419">12759 7474 5336,'0'-8'1552,"0"0"1451,0 8-2092,0 0-183,-69 41-163,41-15 1,0 2-390,-18 8 0,0 2 232,17-2 0,7-1-340,4 15 271,8 1 17,15-16 0,4-2-162,10 11-85,21 5-206,3-34 117,8-8-30,-9-6-537,-5-4 1,1-2 643,21-3 0,-5-1 0,-21 3 0</inkml:trace>
  <inkml:trace contextRef="#ctx0" brushRef="#br1" timeOffset="457561">13378 7713 7639,'1'-9'3741,"-1"2"-2069,0 7-623,0 0-765,-54-30-369,30 30 164,-19-4 1,-1 8-3361,7 40 3609,0 1-244,23-13 1,8 0-23,11 0-185,3 11 101,16-17 749,21-11-270,-11-8-56,18-11-111,-26-17 3946,10-27-3912,-16 16 143,-3 2 1,-3 2 80,-6 9 458,2-11-335,-8 21 356,0-1-816,-2 8-3456,-1 12 3444,0 1-1057,-2 14 1092,0 0-402,-3 23 0,-2 9 46,1-9 0,0 4-72,-1 4 1,-1 6-1,1-1 18,0-6 0,0 0 1,1-2-35,1-7 1,1-2-1,0 4-259,1 4 1,0 5 0,1 0 0,1-4 208,2-4 0,0-4 0,1 3 110,0-1 1,1 3 0,-1 0 0,2-5 792,1 15 0,1-6-737,-2-12 1,-4-4 1229,-15 17-1105,-18-20-94,-4-17 55,-22-11 25,24-16 1,0-6 240,1-2 0,1-3-282,-1-2 1,6-5 70,7-18 1,8-2-25,4-5-10,14 13 0,4-6 0,4 3 500,10 0 1,5 1-499,1 0 0,4-3 0,1 3-327,1 3 1,1 1 0,2 2 333,0-1 1,1 1-1,2-2 6,6-6 0,0-1 0,-3 2-11,0-1 0,-4 2-51,3-6 0,-9 4-414,-23 6-1602,-18 13-7781,-7 10 9684,0 8 1,6 3 0,6 3 0</inkml:trace>
  <inkml:trace contextRef="#ctx0" brushRef="#br1" timeOffset="495384">21490 3391 15620,'9'-45'802,"1"-1"1,-2 5 0,-2 11-613,-4 22-50,-1 6-101,-6 24-28,3-10 57,-8 46 44,-1-8-68,3-17 1,0 1-1369,-3-1 0,-1-1 1346,-5 11-12,0-9 1,0-1-4,-1 2-7,-7 12 5,15-28 6,5-5 34,2-5 302,1 0 174,1-7 2387,2-3-2556,3-9-189,-1 1-6,5-16-34,0-2-51,1-12 1,3-5-42,0 5 0,1 0-3,2-12 0,0 0 8,2 8 1,0 2-9,-4 10 0,0 2-6,8-19 12,-2 6 5,-11 18 423,4-7-48,-6 14-122,0 2 24,-6 18-205,0 3 160,-9 36 15,0-3-146,0-4 0,0 3-167,-2 5 0,0-2-24,-5 19 40,1-1 0,-1 2-8,4-19 1,-1-2-287,1 3 1,-1 0 346,2-8 1,0-4 31,-1 2-9,5-11 179,-1-1 145,8-19-128,0-13-300,3-16 452,3-5 1,2-5-398,5-14 1,1-1-27,-3 11 1,0-1 16,6-14 0,-1 2 8,-5 20 1,-1 3-11,1-4 1,-1 1-12,5-15 137,-7 20-225,-5 18 45,-4 18 6,-17 51 46,4-6 0,-2 6-13,1-11 0,-1 2 0,0 0 14,1-2 1,0 0 0,1-3-245,-3 4 1,1-4 268,-4 11 25,13-37 206,2-7 57,3-8-119,1-8-403,9-33 186,2 3 1,3-5 33,6-17 0,2-3-53,-7 17 1,1-1 0,-1 2 43,4-10 1,-2 4-21,-7 10 0,-2 6-38,-3 0-97,-3 16 200,0 5-217,-2 10-696,0 4 605,-2 11-4659,-3 19 1,0 5 4396,0 2 1,0-5 0,1-4-1,3-20 1</inkml:trace>
  <inkml:trace contextRef="#ctx0" brushRef="#br1" timeOffset="508677">22330 3419 9486,'-32'-1'1171,"5"0"-841,17 5-55,-2 0-57,0 0-11,1 1 101,2-2 628,3-1-510,2-2 677,3-1-941,4-5 1,0-5-29,4-7-44,2-5-12,3-3-33,2-2-23,0 6 62,11-8-11,-7 13-6,6-4-39,-10 13 11,1 3-27,-8 4 10,9 3 6,-8 5 45,4 6 23,-7 10-24,-3 7-4,-7 11-12,-5 12-40,1-21 1,-2 1-1605,-3 5 1,-2-1 1612,4-5 0,-3 0-267,-11 17 0,-4-1 259,6-13 0,-1-2 16,-12 15 1,-2 0 27,-1-7 1,2-5-31,11-11 0,1-2 58,-5 2 1,0-5 128,1-9 40,-2-2 112,6-9-101,9-10-135,6-10-83,6-2 3034,4-19-3035,3 20 96,5-15-107,-1 26 865,11-6-859,-7 14 84,13 1-40,-11 5 102,14 7-73,31 10 0,4 1-760,-3 0 533,-12-6 1,6 2-1,-8-3-3460,5 4 1480,-3 0 2089,-7 1 0,-25-12 0,-2 0 0</inkml:trace>
  <inkml:trace contextRef="#ctx0" brushRef="#br1" timeOffset="520408">23118 3370 7873,'1'-6'3624,"0"2"-1160,-1 4-1573,26-62-179,-15 40-256,5-15 0,-1 4-192,-9 23 161,-1 2-184,-5 6-129,1 0-73,-5 6 68,-8 12 100,-23 28-135,13-15 1,-2 3-47,-2 5 0,-2 4 1,2-3-33,2-3 1,1 0-1677,-9 22 1,4-4 1724,16-20-29,4-2 1,2 0 43,5 2 155,12 10-24,5-20-131,6-8 176,20-22-177,-19 0 11,6-4 0,0-3 3404,-5 1-3247,26-18-119,-32 18 117,17-15-55,-20 16-19,2-4-46,-8 8-70,-4 5-38,-2 1 45,-2 5-26,2 10 67,0 20-87,0-6 25,-3 21-18,-4-15-19,-5 19-62,-3-3-237,4-16 1,0 1-1733,-5 17-4533,2-1 6585,3-10 0,6-25 0,-1 1 1</inkml:trace>
  <inkml:trace contextRef="#ctx0" brushRef="#br1" timeOffset="525802">24099 3565 5645,'-3'0'1456,"0"0"-186,3 0-626,-64 5-78,8 2-432,10-3 1,0 1 202,-15 4 21,18-3-74,12-3-66,1 0-212,16-1-28,5 0 101,4 0-56,3 1 27,-1 3 34,1 0-56,-1 0 79,-1 5 86,0 0 46,0 5 241,0 10-317,2-10 342,-2 18-359,1-22 119,-2 12 40,0-10-162,0 1 14,-2 1-88,3-6 77,-3 6-95,4-9 28,0 6 14,2-8-53,1 1 221,2-1-58,-1-2-40,1 0 508,0-2 123,1 0-553,0-1 95,7-5-250,1 0-6,7-3 60,2 1 33,2 1-94,-4 2 55,10 0-117,-15 2 22,20 1-22,-9 9-11,0-1 5,8 30-6,-19-11 40,4 19-17,-13-20 62,-7 3 50,-6-8 67,-13 10-61,-16-1-163,4-7-22,1-5-40,15-13-3763,-5 1 2994,10-3 0,-5 2 0,14-3 0</inkml:trace>
  <inkml:trace contextRef="#ctx0" brushRef="#br1" timeOffset="540368">16169 4335 8377,'54'-2'602,"0"-1"1,0 0 0,0 1 0,0-1-1,-8 0 1051,13-3-1328,-25 3 0,-1 0 39,16-1 2335,-18 1-2312,-20 1 50,-22 1-258,-12 1-62,-16 1-33,-5 2 12,-16 2-63,18-1 1,-7 0 27,14-1 91,-10 2-46,-1 1-11,-5 3-44,19-2 122,-12 7-77,18-4-40,-7 3-45,16-5-27,8-2-18,5-3-34,3 1 102,11 2 45,15-2-46,0 1-16,11-4-3364,5-4 3358,-15 0 34,26-4-23,-28 2-5,6-2 6,-15 3 89,-4 1 123,-7 1 11,-1 0-223,-8 0 3380,0 1-3398,-7-1 46,-9 2-29,1 0-22,-9 2 11,9 0-39,7 0-5,7 0-482,4-2 60,2 0 455,16-3 0,-12 3 0,12-3 0</inkml:trace>
  <inkml:trace contextRef="#ctx0" brushRef="#br1" timeOffset="541318">17592 4273 12410,'-53'7'830,"-1"0"1,12-2 0,4-1-601,2 3 409,6-2 55,6-1-571,1 0-139,12-2 122,13-2 23,16 0-84,9-2-34,4-2 0,5 0-8,0-1 0,0-1-6,0 1 0,-1 0 3,20-2 22,-33 6 68,-12 0 11,-8 1 50,-48 17-17,1-2-351,2 0 0,-2 1 570,10-4 0,2 0 162,0 0 1,3 0-398,-7 2 386,15-3 84,22-9-68,9-3-111,20-9-286,8-3-67,-4 0 0,2 1-282,10-4 156,-7 4 0,0 1-1431,3 2-8330,12-1 9481,-28 8 1,-12 1-1,-10 1 1</inkml:trace>
  <inkml:trace contextRef="#ctx0" brushRef="#br1" timeOffset="548809">24526 3733 13659,'-22'-43'1820,"8"5"-1674,21 19-6,7-2-61,1 3 128,13-10-17,-5 7-33,7-4-101,-9 8-67,-6 8-68,-5 5 57,-3 4 11,0 7 16,-1 7 1,3 10-6,-1-1 22,3 20-10,-5-19 72,0 27-12,-13-23 7,-6 11-23,-4-16 56,-13 6 0,8-13 45,-9 4 44,10-10 57,3-6-6,5-2-56,5-4-112,4-1 157,2-7-213,3 4-12,4-6-10,0 7 22,12-3-17,-7 4 6,18 0-23,-9 6-22,11 6 28,-2 8 0,4 7 0,-5 0-16,12 20 10,-17-10 34,2 13 11,-19-13 62,-23-1-84,1-11-34,-26 1-28,18-13-632,-34 1-23,27-7-3120,-32-1 3820,30-6 0,6 2 0,12-1 0</inkml:trace>
  <inkml:trace contextRef="#ctx0" brushRef="#br1" timeOffset="555485">25445 3519 13721,'1'-4'817,"-2"1"-783,0 4 257,-9 8-151,2-1 174,-14 13-169,8-7 332,-24 25-96,9-4-146,2-1 0,0 2-129,9-8 1,2-1-46,-16 26 124,13 2-50,12-9-51,0 8-12,10-2-3413,2-21 3397,5-6-409,10-3 471,-5-9-131,22 4 131,-18-13 173,23-5-122,-18-6 55,10-6-107,-16 2 214,-1-10-225,-10 10 3156,2-21-3122,-9 13 858,-4-10-925,-3 12 718,-10-6-735,6 12 28,-9-6-56,9 11 22,-16 1-39,7 6-11,-14 3 0,6 5-5,6 1-370,-21 12 72,26-12-1406,-16 14-413,26-16 2122,1 9 0,4-11 0,1 3 0</inkml:trace>
  <inkml:trace contextRef="#ctx0" brushRef="#br1" timeOffset="558676">25883 3535 6820,'-5'-5'2274,"1"1"-90,4 4 1569,0 0-2940,-2-5-281,1 4-174,-1-4 90,3 4-291,2 0 420,23-7-404,-1 0-33,19-3-3470,-17 3 3391,-2 4 46,-5 0 55,7 3-145,-7-1-6,9 3 12,-16 5 21,3 6 3484,-7 10-3360,-5 12 22,-5 11 28,-6 10-1768,-1-16 0,-1-1 1622,-6 15-192,2-1 1,0 0 147,3-1-1099,2-14 1,1-3 1048,3 0-74,2-6-1024,1 5 2308,-1-9-11019,2-1 9345,1-20 0,-1-2 0,1-1 1</inkml:trace>
  <inkml:trace contextRef="#ctx0" brushRef="#br1" timeOffset="558977">25911 3915 6683,'0'-3'4957,"-1"0"194,1 3-4535,73-35-381,-47 24 47,22-11 1,1 1 101,-25 14-210,10-2-4,-17 6-131,-5 1 85,-6 2-141,-2 0-359,2 2-1892,-2 3 2268,0 3 0,-1-3 0,-3-1 0</inkml:trace>
  <inkml:trace contextRef="#ctx0" brushRef="#br1" timeOffset="570283">7622 9311 16135,'-1'-48'1111,"-1"0"0,1 2 0,1 11-747,0 29 156,-1-2-514,0 6 5,-1 13 45,-1 14-3409,-4 26 3353,-1-1-175,0-12 0,-3 7 0,0-2-537,-1 7 1,-1-1 142,-3 10 1,2-1-3213,3-9 0,4-7 3781,8-12 0,-2 2 0,5-24 0</inkml:trace>
  <inkml:trace contextRef="#ctx0" brushRef="#br1" timeOffset="570516">7854 9372 16532,'-7'35'218,"1"-4"1,1 1-387,-2 4-647,0 5 0,0 2-3234,1 2-5585,-1 13 9634,5-31 0,2-13 0,0-11 0</inkml:trace>
  <inkml:trace contextRef="#ctx0" brushRef="#br1" timeOffset="570911">7947 9049 14628,'-20'29'792,"0"-1"1,-6 12-558,36-4 365,4-22-298,-4-7 12,-2-4 380,-2-10-116,-2-13-466,0 2 112,-3-15 56,-8 6-163,-3 1-218,-13-1-907,4 16 218,-1 5-9041,0 24 9545,11-5 1,-3 6 0,8-12 0</inkml:trace>
  <inkml:trace contextRef="#ctx0" brushRef="#br1" timeOffset="571294">7612 8950 7386,'-9'-9'6312,"1"3"-6004,8 6 146,0 0-90,-13 9-146,10 0 269,-4 14 304,26 2-3707,4-1 3145,3-3 684,11-10-459,-15-10-57,11-7 147,-12-16-376,-10 3 291,-3-21 3527,-25 2-3829,5 6-85,-12 2-217,12 25-3370,5 2 3336,2 4-1042,0 13-2790,3 7 3443,6 18 1,-2-17 0,4-1 0</inkml:trace>
  <inkml:trace contextRef="#ctx0" brushRef="#br1" timeOffset="571634">8375 9619 11250,'-5'1'3753,"1"0"325,4-1-3730,-7 1 565,19-6-801,-9 2 479,34-10-445,-10 4 1026,9-4-1088,-10 5 6,-8 3-28,-6 3-359,-7 1-5170,-2 1 5467,-3 2 0,0-1 0,0 1 0</inkml:trace>
  <inkml:trace contextRef="#ctx0" brushRef="#br1" timeOffset="576593">9480 9372 15737,'-37'-39'974,"-1"0"1,4 3-1,3 11-845,9 22-16,-7 9-57,4 1 62,-26 23-62,14 0-48,10-8 0,1 2 26,-9 18-6,9 3-23,15-13 1,2 1-11,0 17-7,6 13 12,8-34 23,11-1-1,-3-14 68,27 2 22,-12-11-39,10-2 173,0-20-84,-12-6-1724,-5-1 1,0-2 1645,1-9 103,-6-1 1,-4-1 467,-2-5-251,0-8-57,-7 24-128,-3 19-152,0 4 3314,0 2-3325,0 15-22,2 3-18,1 19 7,0 4-18,1-4-10,-1 1-107,3 15-101,-2-20 213,5 12 0,0-2 0,-4-19 0,8 23 0</inkml:trace>
  <inkml:trace contextRef="#ctx0" brushRef="#br1" timeOffset="583409">9771 9374 16208,'2'-40'1008,"-1"-1"0,1-21-1020,0 58 35,-1 6 61,0 2 162,3 25-190,-2-10 23,4 31 38,-3 0 2,-1 6-47,0-1 12,-4-12 101,-4 2-65,-2-13 1,0 2-48,-7 21-45,-1 1-6,8-27-22,5-14 0,1-2 28,1-3 62,1-8 783,0 0-688,4-14-135,-2 4 34,9-22-61,-6 15 55,11-23-67,-9 21 12,9-16-12,-7 18 28,16-18-28,-12 20-16,21-9-1,-16 23 6,7 2 0,14 28-5,-18-13-1694,5 6 0,-1 1 1710,-7-4-909,8 17 921,-19-21 139,-15 20-95,-2-21-1868,-37 17 1829,18-22-132,-22 0 1,-3-2 14,1-3 836,7-1 0,2-1-1979,8-5-1115,16-2 2034,9-3 1,9 2-1,1 0 1</inkml:trace>
  <inkml:trace contextRef="#ctx0" brushRef="#br1" timeOffset="586542">10580 9487 7335,'0'-8'3042,"0"2"-981,0 6 386,0 0-1348,-46-25-657,25 18-305,-9-6 0,1 2-36,11 9 123,-16 8-179,15-2 73,-30 14-6,4 12-79,6-4 40,12 0 0,4 0-23,8-3 85,-13 34-85,21-24-28,-2 15-27,11-21 72,16 6-11,-3-19 330,29 7 12,-12-18-11,15-7-51,-9-11-45,-4-10-167,-9 0 161,3-26-178,-14 4-1358,-4 12 1,-2-2 1272,-1-15 14,-4 12 1,0 2-3,-1-1 16,0-1 1,1 0 5,-1 2 22,3-14-44,-3 25 83,4-2-78,-3 16 213,3-10-33,-4 16 2444,1 0-2680,-3 6 22,0 2 12,0 2 34,0 5-23,-2 7 5,0 7-16,0-3 56,-2 27-62,3-23 0,-2 21 0,4-12 23,5 17-28,-1-6-1702,3-7 0,0 0 1673,2-3-495,4 7 0,2 1-8376,8 6 2951,4 8 5943,-9-25 0,-13-23 0,-3-4 0</inkml:trace>
  <inkml:trace contextRef="#ctx0" brushRef="#br1" timeOffset="588726">10988 9443 7319,'-3'-4'3864,"1"0"432,2 4-3114,-18 13-868,7 4-197,-11 7 113,7 31-191,11-25-28,0 16 23,9-28 252,11-6 89,2-7 190,20-6-233,-2-14-164,1-5 5,-6-3 566,7-26-419,-18 13-180,7-14-1,-22 22 293,-15-3-371,3 14 107,-23-17-134,15 26 27,-17-5-27,18 10 11,-8 1-34,8 4-28,-7 16 28,8-4 17,-7 29-16,5-9-1,-6 21 0,2 2-17,3 4 1,6-12-12,8-16 0,4 0-33,10 6-17,4 7-34,10-22-1210,13-16 0,3-4-1977,8 0 3288,3-3 0,-3-2 0,-21-3 0,0-1 0</inkml:trace>
  <inkml:trace contextRef="#ctx0" brushRef="#br1" timeOffset="594868">11809 9396 12490,'-39'-10'336,"-1"0"0,-20-6 1880,29 34-2042,8 0 913,-17 15-863,2 3-117,4 2-17,9-2 473,15-4-367,7 10 1419,15 3-1565,6-1-10,7-11 32,11-9-16,-12-12 45,25 5-39,-18-11-1,14 1-55,-23-7-129,10-7-45,-17 1-2515,23-14 2683,-15 4 0,0 2 0,-10 4 0</inkml:trace>
  <inkml:trace contextRef="#ctx0" brushRef="#br1" timeOffset="596842">12248 9325 5322,'0'-5'4856,"0"1"-1693,0 4-2418,-3-18-136,2 20 2,-4 8-448,3 14 41,-2 18 1,-2 4-133,-3 15-266,3-18 1,0-1 181,-5 13-29,5-23 0,-1 0-1074,-4 30 409,5-28 1,0 0-7192,1 26 7897,3-33 0,2-5 0,0-19 0</inkml:trace>
  <inkml:trace contextRef="#ctx0" brushRef="#br1" timeOffset="597068">12125 9349 9173,'33'-47'929,"0"-1"1,-2 4 0,-1 8-891,8 11-106,-8 9-79,-5 8-431,-3 6-3332,9 22 3061,-3 6 0,-4 1 0,-14-7 0</inkml:trace>
  <inkml:trace contextRef="#ctx0" brushRef="#br1" timeOffset="597284">12210 9734 14689,'34'-27'-471,"-1"0"1,0 0 0,9-7 0,-5 7 470,-2 10 0,-21 13 0,-2 1 0</inkml:trace>
  <inkml:trace contextRef="#ctx0" brushRef="#br1" timeOffset="599342">12962 9535 7212,'-1'-7'3826,"0"2"-3423,1 5 1188,0 0-438,-76-32-761,44 32-232,-16-11 0,2 5-37,23 26 202,-12 25-225,15-8-77,-3 7-12,13-11 45,14 6 1,7-14 71,8 12 662,21-24-325,-8-11-17,13-10 11,-15-9-3599,-7 1 3409,-5 0 924,-2-6-683,-7 8-101,1-6-191,-8 14-207,-1 3-403,-1 5 3958,7 26-3521,0 9-43,0-3 1,-1 5-407,-2 3 0,-1 3 356,-1 9 1,-1 3-442,-3-13 0,-1 1 1,-1-2 443,0 12 0,-2 1-93,-4 2 0,-3 4 0,0-4-5,-2 2 0,-1 0 102,1-5 0,-1 3 0,1-5 35,-1-4 1,1-6 7,1-6 1,-2-3 64,-9-1 1,-2-4-1,-2-2 11,-5-9 1,1-12 21,8-35-47,10 0 1,3-4-24,7-10 1,6-4-158,4-9 1,4-2 148,0 16 1,1-2 0,2 1-1,2-1 0,2 0 1,2 1-8,1 0 0,2 1 0,1 1-8,1 2 0,0 0 1,4 1 1,8-10 0,4-1 1,-2 4-21,4-4 0,0 3-8,-8 10 0,2 0 1,-4 5-251,17-11 1109,-19 19-1983,-11 11 1143,-8 6 0,-6 4 0,0-1 0</inkml:trace>
  <inkml:trace contextRef="#ctx0" brushRef="#br1" timeOffset="625793">21551 4782 7783,'0'-7'6666,"0"2"-5311,0 5-285,0 0 268,12-47-614,-9 33-215,9-34-290,-12 46-203,-1 1 108,-2 6 100,-5 7-3370,-15 25 3208,4-6-16,-3 7 1,-1 2-13,1 5-20,5-10 0,1 1 8,3 24 1,10-19-7,8 4 12,9-24 51,6-8 78,18-10-107,-10-5 51,21-13-12,-17-1 1,-1-2 3315,14-6-3357,-10 2 0,-2 1 96,-11 6 64,16-15-3544,-23 18 3392,5-5 50,-16 14-151,-2 2 51,0 2 100,-2 23-50,-1 4-5,-4 26 5,-5-2 3369,-4 8-3420,1-16 1,0-1-50,-2 10-18,5-18 0,0-2-1293,1 4 1355,0 4 0,3-14 0,1-3 0</inkml:trace>
  <inkml:trace contextRef="#ctx0" brushRef="#br1" timeOffset="631559">22635 4654 7156,'4'0'1814,"-1"0"3200,-3 0-4796,-16 17 79,0-5-191,-10 11 225,-15-3-186,17-10 163,-26 7-5,15-9 196,-15 1 111,5-4-123,8-2-235,14-3 297,11-2-258,8 1 321,0-2-422,4-2-145,-1 2 72,2-2-89,-1 3-201,0 0 212,0 8 11,0 3-10,0 10 38,-3 13 62,-5 10-73,0-5 56,-6 9 1,0-14-52,0-1 124,-9 8 0,8-12-162,0-2 61,6-11 79,9-12 509,0-2-582,5-7-68,-1 1 12,11-13-23,1-1 29,21-12-46,-7 10-10,5 0 5,-7 17-23,-4 5 18,0 4 5,23 21-6,-17 0 12,11 9-6,-22-9 0,-8 13 5,-6-14 34,-13 9 1,-7 2-29,-15 1-8,8-11 0,-1-1 2,-14 1-178,-15-6-852,8-7 1025,9-4 0,2-2 0,3-1 0,5-3 0</inkml:trace>
  <inkml:trace contextRef="#ctx0" brushRef="#br1" timeOffset="636366">18858 5651 7705,'-9'0'5618,"1"0"-4739,8 0-588,0 0-604,-14-3 167,11 2 62,4-9 129,19 3-17,18-8 6,3 1-12,-1 2 174,-5 4 50,-17 3-145,-10 4-67,-29 10-23,2-1 28,-16 6 0,-3 0-16,4-2-9,3-1 0,0 0 25,2-1-84,8-2-134,2-1-39,11-4 274,7-2 403,15-1-398,3-3-44,7 1 0,-1-3 22,19-4-16,-13 2-1,14-2-16,-25 5 150,-5 1 231,-10 2 173,0 0-560,-12 1 12,1 2 21,-20 2 51,-1 2 62,-17 4-622,19-4 252,2-1 5,30-4-196,4-1-3197,16 0 3612,-1 0 0,-3 0 0,-7 0 0</inkml:trace>
  <inkml:trace contextRef="#ctx0" brushRef="#br1" timeOffset="640383">23092 4991 16790,'-11'-14'1198,"2"2"-1136,8 12 39,-3-1-68,1 1 169,-7-2 117,2-1 96,-1 0-11,2-3-91,3 0-106,0-5-72,3-4-40,1-6-33,6-6-40,3-6-22,8-3 0,0 7-17,1 4-28,7 7-50,1 8 0,10 8 84,-13 7-12,8 30 7,-17 2 2,-4 2 0,-4 3 8,-8-3 0,-4 0-425,1 2 0,-4 0 420,-9 4 0,-7 0-1,-3-5 1,-4 1 0,1-3 11,-1 3 0,-1 0 4,-3-1 0,-5 1 0,6-8 7,-6-2-1501,7-7 0,0-3 1580,5-7 83,-13 3-10,29-19 61,3-13-146,7 2-1521,14-21 1487,-3 21 2359,22-14-2364,-7 21-33,4-2 11,14 13-17,-19-1 0,36 16 0,-31-7-6,18 8-145,6 9-1546,-3 7-241,-1 1 1938,-16 1 0,-25-27 0,-2-1 0</inkml:trace>
  <inkml:trace contextRef="#ctx0" brushRef="#br1" timeOffset="645483">17825 5693 8578,'-9'0'3602,"2"1"-3764,7-1 72,0 0 269,-23 1-112,23-1 57,11-3-79,25-3-11,26-5-18,-23 3 29,-7 1 0,-1 0-34,-4 2 79,17-4 1226,-35 8-1025,-4 0-291,-7 1 34,-10 2 44,-15 5-33,-5 3-17,-11 3 45,-1 3-40,15-6 130,-11 4-68,27-10-84,-4 2-45,15-5 57,4-2 22,9-3-29,10-4 1,8-2 0,5-1 17,21-7-26,-21 7 0,0 1 37,26-6-45,-34 9 146,11-2-96,-31 8-190,-25 9 73,-2 0 5,-21 9-33,-8 4 70,21-10 0,-2 2 36,-12 5 0,-1 0 12,-14 5 2,21-7 0,5-2-42,11-5-128,-4 4 128,20-10 84,2-1 123,4-2 79,5-4-213,0 2-3375,10-7 3409,2-1 33,8-3-44,6-2-119,8-3-2066,3 5-1086,-10 2 3192,-6 8 0,-24 3 0,-1 0 0</inkml:trace>
  <inkml:trace contextRef="#ctx0" brushRef="#br1" timeOffset="661367">23988 4895 14779,'-37'-4'459,"0"1"1,-1 2-1,3 5-95,-20 27-177,24-13 1,0 2-469,-3 2 1,1 2 411,1 1 1,1 0-37,-14 17 266,12-2-308,19-6 0,4 2-1575,3-3 1,3 1 1527,-3 4 0,3 0 10,6-4 1,6-2-197,7-4 1,5-2 268,18 18-8,-15-20 1,2-4 41,26 0 112,6-13-55,0-6 50,4-10 16,-21-9-5,-8-7-45,-11-4-28,-7-2 45,-8 0 574,-18 1-708,-6 15 173,-22 2-196,-5 18-39,4 1-17,0 4-109,9 3 0,0 2-1252,-10 8 1361,5-2 0,4 1 0,11-4 0,5-1 0</inkml:trace>
  <inkml:trace contextRef="#ctx0" brushRef="#br1" timeOffset="664533">24412 5075 7738,'-7'-1'3955,"2"1"-2157,5 0 2134,0 0-2566,-40-27-721,37 6-499,-31-14 83,51 11 90,9 7-3660,-6 4 3374,8 2-2239,-4 10 2228,-9 3 56,31 20-22,-18 2-36,-5-2 0,1 2 13,10 21-10,1 8-214,-18-24 1,-1 1 207,-1 3 0,-2 0-9,-3-1 0,-2 2 1028,-1-2 0,-4 1-1101,-6 10 1,-5 0-68,3-11 1,-2-1 1195,-5 8 1,-1-1-3266,-5 8 279,6-14-968,2-9 2890,4-9 0,4-8 0,-1 1 0</inkml:trace>
  <inkml:trace contextRef="#ctx0" brushRef="#br1" timeOffset="664749">24386 5504 11586,'42'-22'768,"0"0"1,0 0 0,11-7 0,-5 5-511,8 3-264,-18 9-100,-12 4-1395,6 4 438,-11 4 0,-3-2 0,-11 2 1</inkml:trace>
  <inkml:trace contextRef="#ctx0" brushRef="#br1" timeOffset="667366">25210 5035 14813,'11'-29'924,"3"4"-705,6 12 105,10-3-212,-9 6-56,10 1-67,-16 12 11,0 1 6,-7 6-17,6 20 33,-4-3-28,6 19 18,-8-11 4,-4-8 158,-5 8 28,-8-13-6,-7 9-6,-7-9 6,-2-3-78,5-7 22,4-3 789,4-6-626,5-2-157,1-6-56,5-1-46,3-3-27,2 2-11,3 2-17,2 2 11,3 2 11,4 6-6,5 5-5,-2 3 0,18 17-17,-13-9 1,0 2-7,-1-1 1,0 1 16,18 22 12,-26-20 44,-29 11 6,-12-10-45,2-5 1,-3-2-7,-17 1-16,-2-5-73,1-5-252,3-2-1345,-6-3 833,12-8 0,17 1 0,8-3 0</inkml:trace>
  <inkml:trace contextRef="#ctx0" brushRef="#br1" timeOffset="690416">25984 5192 6994,'3'-6'4811,"0"1"-1255,-3 5-3264,10-35-34,-8 24 403,8-30-73,-9 33-415,0-1 1,1 2 257,1 2-353,-1 3-5,-1-1-146,0 3 279,-1 5-17,-2 5-10,-4 11-65,0-1 84,-8 24-130,1 7-420,0 0 369,7-19 0,1-1-77,-2 11 168,0 19-113,2-21 115,0 19-107,2-35 216,-4 22-147,2-26-44,1 2 363,1-12-5,2-6-55,1-2 324,0-1-353,3-9-190,7-19-17,5-18-67,-1 2 34,3-15 28,-8 19-62,0 1 33,0-17-10,-3 11-23,1-7-17,-2 13 17,0 9-17,-3 14 17,3-8-17,-2 8 0,1 1-39,-1 6-117,-2 5 33,0 3 117,1 14-10,-1 19 10,1 0 1,-2 12-3404,0-16 3421,-7 30-2286,0-8 2268,0-14 1,-1 0-36,-4 20 46,0-7 7,3-5-12,1-9-1484,0-4 1484,4-15 1922,0-3-1440,3-17 1788,0-2-2253,0-17 40,1-6-40,-1-11 3376,2 8-3432,3-8-482,0 20-5763,5-5 5425,-4 15 0,0 5 0,-3 2 0</inkml:trace>
  <inkml:trace contextRef="#ctx0" brushRef="#br1" timeOffset="698900">7497 10583 16192,'3'-43'735,"0"1"1,0 3 0,-2 10 283,-3 20-307,-2 5-483,2 2-223,1 2 87,-1 9-3,-4 25-79,1-3-11,-1 0 0,0 4-1912,1 10 1,0-1 1606,1-12 0,1 1-306,-2 11 0,3 0 157,3-5 1,2-5-1,-3-4 1,4 22-1</inkml:trace>
  <inkml:trace contextRef="#ctx0" brushRef="#br1" timeOffset="699166">7866 10537 18846,'4'-56'78,"-1"24"-78,-2 63-56,0 16-236,0 8-682,0 7-631,0-15-3162,0 12 3979,1-14 1,-1-12 0,0-8 0</inkml:trace>
  <inkml:trace contextRef="#ctx0" brushRef="#br1" timeOffset="699425">8225 10452 17221,'-15'36'125,"0"1"0,2-3 0,3 0-1037,8 28 912,1-29 0,2-1 0,-1 11 0,0-10 0</inkml:trace>
  <inkml:trace contextRef="#ctx0" brushRef="#br1" timeOffset="699858">8283 10175 6703,'-3'-3'4939,"1"1"-3129,2 2-1329,-58 10-290,43-2 134,-44 16 27,63 3-184,3 0-50,7 2-68,-2-14 102,3 1 184,-8-10 308,2 0-89,-5-8-175,0-8 455,0-21 224,-7-7-807,0 3 230,-11-1-370,5 25-112,-4-3-224,3 8-376,4 3-980,0 9-3393,2 4 4125,2 4 0,0-4 0,1-4 0</inkml:trace>
  <inkml:trace contextRef="#ctx0" brushRef="#br1" timeOffset="700249">7949 10174 9027,'-3'-2'3506,"0"1"-2514,3 1-52,-39 37-340,31-22-276,-29 25 2,42-32-1,0-5 520,4 1-150,0-3-527,1-2 95,0-6 11,-4-6-145,-2 0 285,-2-10 119,-8 5-113,-5-1-291,-5 9-84,-1 7-45,6 6-6,-1 4-11,4 2-22,1 1-409,3 9-628,6-6-3822,0 5 2097,4-7 2234,3 0 0,-5-6 0,2 2 0</inkml:trace>
  <inkml:trace contextRef="#ctx0" brushRef="#br1" timeOffset="700600">7501 10140 10237,'-3'0'1226,"0"0"511,3 0-1491,-25 61 538,38-24-594,-19 1 1,3-2 27,31-10 29,-9-17 38,-7-6 758,6 0-282,-8-5-78,3-4-352,-9-2 622,-8-14-214,-11-7-543,2 3 459,-23-14-532,18 26-358,-10-6 235,12 29 0,8-7 0,1 11 0</inkml:trace>
  <inkml:trace contextRef="#ctx0" brushRef="#br1" timeOffset="708966">9362 10713 16437,'-13'-33'974,"-1"1"1,-20-21-773,10 58-34,-17 12-28,-8 17-84,5 3-538,0 6 493,20-12 0,2-1-16,-3 9-4,6-5 1,4 1 90,11-1-105,9 4 23,11-11 11,12-8 12,7-10-1,7-7 12,3-11 5,1-11 28,-3-11 90,-17 0 0,-4-7 27,-6-8 1,-4-2-81,1 0 0,-4-1 89,-9-7 0,-4 1 45,-1 18 0,-2 2-95,1 2 0,0 2 97,-4-19 239,7 26-400,1 3-34,4 9-17,4 0-28,0 5-6,4 3 12,0 7 50,14 25-40,-6 9-8,-6-6 1,-2 4-286,-5-1 1,-2 0 273,-1 3 0,0 1-22,-2 3 0,0-1-65,0 1 1,0 2-1659,3 13 1,2 0-2667,0-17 1,1 0 4413,1 5 0,2-6 0,1-12 0,-4-13 0</inkml:trace>
  <inkml:trace contextRef="#ctx0" brushRef="#br1" timeOffset="709548">9822 10695 17944,'-5'-16'364,"2"10"-236,3 27-16,2 4-28,3-1 0,5-3-44,0-7 10,1-5 259,9-4 184,4-10 330,22-25-627,-18 8 11,5-17-6,-26 21 589,-1-16-341,-9 5-337,0-4 84,-12 9-123,5 15 184,-26-5-212,14 10 11,-22 9-39,26 4 28,-7 16-34,8 1-6,-2 12-5,3 16 0,7-5-16,12 6 16,4-21-45,25 12 28,-12-25-218,14 3 0,3-3-214,-4-6-3671,8-3 1,0-2 4119,-8-7 0,3-1 0,-25-2 0</inkml:trace>
  <inkml:trace contextRef="#ctx0" brushRef="#br1" timeOffset="713733">10308 10508 13530,'-1'-45'1661,"0"0"1,-3 8 0,3 7-1382,7 18-184,-6 11 72,0 7 56,0 4-45,-2 14-45,-1 23-100,0-11 11,2 1 0,0 0-12,0-4 12,5 29 5,0-24-5,5 18-6,-2-9-11,0 1-16,-3-20 10,-2-3-5,-1-11-6,2-2 140,-1-6 45,0-3 269,0-5-185,3-5-185,2-9 23,8-19-1,6-8-66,-3 5 10,1 5 40,-6 12-28,1 0-51,6-1-11,0 3 23,12 5-34,-8 6-6,15 3 18,-8 7-1,24 9-22,-6 4-1,-20-2 1,-1 1 0,6 8 5,-7 11 40,-19-5 28,-13 9-1,-18 0 18,-19 1-246,15-19 1,-1-1 189,-3-2 0,-1 0-12,0-3 0,-1-3-81,-2-3 0,2-4-154,-11-4-6804,5-38 2682,32 6 3801,7-29 1,4 40-1,2-1 1</inkml:trace>
  <inkml:trace contextRef="#ctx0" brushRef="#br1" timeOffset="716275">11396 10134 6762,'-3'-7'6301,"1"2"-4561,2 5-429,0 0-970,-33-4-178,21 10 145,-13 14 0,2 5-213,14 11-138,1-1 1,1 3 70,4-4 0,2 3-918,1 7 0,2 6 0,1-1 858,0-5 0,0-1 1,1 1 10,0 7 1,1 1-1,0-3-224,6 10 0,1-5 144,-3-12 0,2 0-25,2 16 0,1-1 64,-6-20 1,-1-1-113,0 16 1,-4-3 33,-7-10-56,-7 19-862,-16-18-533,0-14-4162,-24 6 3300,20-22 1871,-14-12 582,25-6 0,-14-30 0,23 11 450,2-3 1,3-3 2701,10-21-1943,1 18 1,2-1-359,3-1 1,2 0-236,3 0 0,2 1 174,7-7 0,1 1-353,-3 7 0,1 1 1212,-2 4 0,1 0-991,8-6 1,-2 3-116,6-4-943,-10 11 1,-2 1 600,0 2 242,1 0-231,-3 4 113,1-1-314,-10 10-157,-7 8-89,-3 3 1654,-1 5-6096,-2 5 4677,-1 2 0,1-2 0,-1-4 0</inkml:trace>
  <inkml:trace contextRef="#ctx0" brushRef="#br1" timeOffset="717315">12096 10421 15564,'-44'4'501,"0"0"0,0 0 0,-7-5 0,5 6-389,1 34 0,9 6-106,6-9-9,7-2 0,5-1 31,11-12-5,6 8 279,28-19-5,-1-10 101,22-8 67,-10-13-213,-7 0 269,5-11 5,-12 4-285,-1 1 823,-1-10-654,-16 21-248,3-5-145,-9 18-140,0 4 117,3 9 23,3 12-3364,10 34 3347,-4-10-8,-3-2 1,1 10-1,-2-3-510,-2 2 0,-1 3 504,-1-11 0,0 5 0,-1 1 0,-1-5-9,-2 17 1,-4-2-14,-3-8 1,-1 4 0,-2-6 15,-1-3 0,-2 0 7,-2 1 0,-2 3 0,-1-4 21,-3 0 1,-3-3-10,-10 6 1,-2-6 79,-5 0-1827,-4-44 1770,36-27 402,10-13 0,4-13 0,2 1-413,5-8 0,4-2-11,-4 13 0,2-5 0,0 0 0,1 3-21,5-3 1,1 4-1,-1 2-18,6-9 0,0 4-31,-3 8 0,1 1-2132,6-7 1,1 2 2258,-7 14 0,-1 1 0,3-7 0,-3 5 0,0 6 0</inkml:trace>
  <inkml:trace contextRef="#ctx0" brushRef="#br1" timeOffset="717891">12447 10358 5952,'0'-9'6996,"0"2"-4326,0 7 1402,0 0-3809,10-50-184,-10 40 810,-16-12-503,-10 56-179,2-4 1,-1 2-403,4-1 1,1 1 306,-2 3 0,2 1-79,3-8 1,1 0 515,-10 25-482,11-7-44,8-2-40,22 11 6,14-20 5,11-9-33,16-18-275,-4-17-3891,-8-2 1,1-3 4204,-11 1 0,-2-1 0,25-11 0,-35 13 0</inkml:trace>
  <inkml:trace contextRef="#ctx0" brushRef="#br1" timeOffset="719333">13318 10539 16460,'-29'-23'803,"-1"-1"1,-21-10-390,24 48-89,-5 7-78,-11 10-118,3 4-39,3 10-79,15-3 6,9-5 72,29-7 29,5-19-57,11-2 12,-5-12 134,15-17-139,-13 4-4,-3-2 0,0-2 82,2-10 16,-9 3 1,-3-2 27,5-10 79,-5-6-107,-13 29-11,-1 6 51,-2 7-202,0 2 62,0 12-34,1-3 22,0 18-11,2-4-5,7 26-241,8-1 207,-1-13 0,1-1 0,0 0 0,4-4 0</inkml:trace>
  <inkml:trace contextRef="#ctx0" brushRef="#br1" timeOffset="1.29223E6">23528 6954 24575,'0'0'0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FB424-88A2-1EB2-2EB4-6CC9479A73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F8E1C-89FF-F9B4-077C-B3F5EC842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B3ED7-0C2E-972D-0A50-F32731E2B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F73A2-B3BA-7D73-3487-CAD972E51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590D0-C3E2-2788-62EF-C25A38B70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19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364D1-4EB8-88C2-B451-35FF85DF7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E663D7-9921-4F91-AE6A-EF8D477B6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C1005-7CCD-0690-1D3E-6B3373B76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EB296-BFA1-F7D3-CFD8-D988B1B41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C79E0-342D-A24B-BD8A-CFE0BC20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78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B638FD-766D-610A-732E-CA1503C63E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A95E3-FCF8-DFE5-A7F7-FCB8BF77D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E3BC7-A236-D89A-333F-3B7C3DCDC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4C436-9035-0324-2FBE-D12F3B4A9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04476-97B4-4B4A-2BF9-911115850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569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75C9A-2C01-CED4-A582-1955F0970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5714-9036-0AD7-A317-DF36F25AC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08C54-E068-6477-781C-A43D7ABD3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4DE16-A18C-DDA4-1D26-351DA4036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98E9B-A26B-7B77-2D33-29D47754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44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76006-9194-19B4-4E81-AB11F030F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C5EFD-53BC-765D-9D96-72335147C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F7D18-01C7-D1D4-4DA3-F35E56BC4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14F62-535B-2B11-C0F3-0FD72F927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62021-5377-B4E3-B40C-5859ED20B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227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A0DE-BEE7-EC7F-F15B-14A7A7C79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BD8FE-D130-6B32-4288-65B523A6F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A60B2-52CC-1FED-C0A3-8ACB0D8DC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AB634-CE3B-9254-A565-3799AAEEB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CE2F6-36B2-DB96-563E-F3C328B99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F76C1-B284-401A-2EA5-B823D3D1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74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8A00-DFD9-6ABC-9098-842FA91A3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D00E1-F1BD-8006-BD4B-3485DEFD3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7EA39-4911-F115-8A04-772D634BC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F97967-790A-FBFA-B1A5-01EF4EE04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CEC22-2989-058F-523C-7063B4359F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38F88-ECE8-31BB-ED0B-6F8F87CA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BA26E1-7F18-B397-E1B9-858D61A00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13C90-6D68-815B-3425-E88C4F2D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4D1B-CB94-3E5F-AF7D-CBA69D5C7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7BD13-2564-89FA-0690-515D0B83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23B08-0961-76C9-62C0-B5BBEFD14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E33D-DDD8-465D-9170-35E4D520B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80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8E38EF-7B49-BEAC-81B0-C7BD55FAA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20DFE2-3346-61C6-0CF8-AF85DB23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5B7E9-D5D4-AB61-6ABE-8E04357F9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0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7B9F-7A1A-6544-5050-098E397E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80E76-CC40-9026-D848-20BD01AE2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E3554-CE42-0DDA-33D3-B27D79AAA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91D3-1BB4-6F76-B1D2-78808626A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29154-D219-4A0B-0116-16C02381A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46578-FC64-55F2-79F7-A7AB0C663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7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54BA-8E8E-B4F5-CAE1-574AC83C4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8D0717-729D-8D7F-0F29-429DD17C8F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D53CC-ECFA-3A23-0A31-5C20D1F9F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6B7CF-B60D-5EA3-C863-562668E0F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7ED11-9D5D-25CE-58DD-EBF28A1A7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980C21-353E-5066-C9D9-40060F3C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16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3E7310-FCDA-E159-A9FD-B6943E3CF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99AE9-CA5C-1584-E753-5BF6EB2C9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02DE5-D9CA-8F6F-6337-D64CA6A9D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5B8DF9-4B4A-8342-AECD-D569B9D4B665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E0BDE-EF93-77B3-A016-6360ED045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C6AFB-9651-5B00-B4FD-2C31B7675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54FB2C-7941-0A4E-8356-A6BB9FAF5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77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98625-DDF3-E491-9E70-8A55B93815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45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043867-24BD-66FA-37DD-0FECD75B57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58A8B12-4610-46AE-939A-D692918D1D98}"/>
                  </a:ext>
                </a:extLst>
              </p14:cNvPr>
              <p14:cNvContentPartPr/>
              <p14:nvPr/>
            </p14:nvContentPartPr>
            <p14:xfrm>
              <a:off x="133560" y="406800"/>
              <a:ext cx="8038800" cy="5900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58A8B12-4610-46AE-939A-D692918D1D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200" y="397440"/>
                <a:ext cx="8057520" cy="591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807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0127B0-0C8F-C037-DF50-5F82726FD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7572E5-1794-2CDB-66F5-4A1F35CE8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03A51D-840E-88CD-25B2-177B5DA575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92AA8D-6CFE-D364-4BCF-0DE22D63E9C1}"/>
                  </a:ext>
                </a:extLst>
              </p14:cNvPr>
              <p14:cNvContentPartPr/>
              <p14:nvPr/>
            </p14:nvContentPartPr>
            <p14:xfrm>
              <a:off x="367200" y="424800"/>
              <a:ext cx="7214040" cy="3753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92AA8D-6CFE-D364-4BCF-0DE22D63E9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840" y="415440"/>
                <a:ext cx="7232760" cy="377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8059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ACE246-69F8-CEED-474F-860EC311E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59B74D-EF61-52FD-3A41-4B534CFD0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FEE32C-480C-28E7-ED6B-6941133F01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2816982-C302-53AD-BB1E-87F009ED29EC}"/>
                  </a:ext>
                </a:extLst>
              </p14:cNvPr>
              <p14:cNvContentPartPr/>
              <p14:nvPr/>
            </p14:nvContentPartPr>
            <p14:xfrm>
              <a:off x="561600" y="459360"/>
              <a:ext cx="9435960" cy="5060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2816982-C302-53AD-BB1E-87F009ED29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2240" y="450000"/>
                <a:ext cx="9454680" cy="50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053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3214DB-5495-250C-BB03-A893BB066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C52421-A623-D9B6-2EBA-7C49180C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217BAE-9F47-BE65-3011-8682316FDF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487899A-9083-EB37-1E6D-9CCF6B9C7AD4}"/>
                  </a:ext>
                </a:extLst>
              </p14:cNvPr>
              <p14:cNvContentPartPr/>
              <p14:nvPr/>
            </p14:nvContentPartPr>
            <p14:xfrm>
              <a:off x="520560" y="380160"/>
              <a:ext cx="8471160" cy="6433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487899A-9083-EB37-1E6D-9CCF6B9C7AD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1200" y="370800"/>
                <a:ext cx="8489880" cy="645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5286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2BDAB6-0AEC-3246-04F3-428E32A29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241140C-91CA-E7F7-C96E-13867AF67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C4EA01-A10E-CA9B-2E4D-1A49022F5C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5EA5AFE-6012-5CA0-BD40-7835D8E74358}"/>
                  </a:ext>
                </a:extLst>
              </p14:cNvPr>
              <p14:cNvContentPartPr/>
              <p14:nvPr/>
            </p14:nvContentPartPr>
            <p14:xfrm>
              <a:off x="1489320" y="731160"/>
              <a:ext cx="7642440" cy="5949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5EA5AFE-6012-5CA0-BD40-7835D8E743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9960" y="721800"/>
                <a:ext cx="7661160" cy="596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7179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B2C4B6-14E3-15BB-2C7D-A2025A678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EDCAB1A-87A6-1737-7132-F7DAC5F7E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B30EEE-B761-505D-0BEA-9DDE4D985C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7BA8109-121B-5454-99FA-4ECCC742F063}"/>
                  </a:ext>
                </a:extLst>
              </p14:cNvPr>
              <p14:cNvContentPartPr/>
              <p14:nvPr/>
            </p14:nvContentPartPr>
            <p14:xfrm>
              <a:off x="-360" y="85680"/>
              <a:ext cx="7229160" cy="5248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7BA8109-121B-5454-99FA-4ECCC742F06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720" y="76320"/>
                <a:ext cx="7247880" cy="526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6870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5AB078-1EEB-FFFE-5867-C1DAE4BF6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2AFC11-EB78-7F61-D8BC-80F5837EC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D43255-34EF-A091-5FAE-DBC233CE03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93AE261-A017-E7CD-BB3E-B73E8EA60A05}"/>
                  </a:ext>
                </a:extLst>
              </p14:cNvPr>
              <p14:cNvContentPartPr/>
              <p14:nvPr/>
            </p14:nvContentPartPr>
            <p14:xfrm>
              <a:off x="99360" y="-360"/>
              <a:ext cx="9557640" cy="5460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93AE261-A017-E7CD-BB3E-B73E8EA60A0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000" y="-9720"/>
                <a:ext cx="9576360" cy="547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009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2025-12-06T08:29:31Z</dcterms:created>
  <dcterms:modified xsi:type="dcterms:W3CDTF">2025-12-06T10:04:25Z</dcterms:modified>
</cp:coreProperties>
</file>

<file path=docProps/thumbnail.jpeg>
</file>